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5"/>
  </p:notesMasterIdLst>
  <p:sldIdLst>
    <p:sldId id="256" r:id="rId2"/>
    <p:sldId id="259" r:id="rId3"/>
    <p:sldId id="257" r:id="rId4"/>
    <p:sldId id="260" r:id="rId5"/>
    <p:sldId id="261" r:id="rId6"/>
    <p:sldId id="281" r:id="rId7"/>
    <p:sldId id="267" r:id="rId8"/>
    <p:sldId id="264" r:id="rId9"/>
    <p:sldId id="265" r:id="rId10"/>
    <p:sldId id="266" r:id="rId11"/>
    <p:sldId id="272" r:id="rId12"/>
    <p:sldId id="268" r:id="rId13"/>
    <p:sldId id="269" r:id="rId14"/>
    <p:sldId id="271" r:id="rId15"/>
    <p:sldId id="273" r:id="rId16"/>
    <p:sldId id="274" r:id="rId17"/>
    <p:sldId id="275" r:id="rId18"/>
    <p:sldId id="276" r:id="rId19"/>
    <p:sldId id="280" r:id="rId20"/>
    <p:sldId id="277" r:id="rId21"/>
    <p:sldId id="278" r:id="rId22"/>
    <p:sldId id="279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DBD4D-4326-47E6-8128-7D5B8E9582F1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3ED4000-B2E4-4F1E-9037-68E34C84AF3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dirty="0"/>
            <a:t>Cyclic stresses </a:t>
          </a:r>
          <a:endParaRPr lang="en-US" dirty="0"/>
        </a:p>
      </dgm:t>
    </dgm:pt>
    <dgm:pt modelId="{60208E34-5291-491E-8D73-BCE08B998E1F}" type="parTrans" cxnId="{D335F2A3-6227-4300-B82C-1925470D4C8E}">
      <dgm:prSet/>
      <dgm:spPr/>
      <dgm:t>
        <a:bodyPr/>
        <a:lstStyle/>
        <a:p>
          <a:endParaRPr lang="en-US"/>
        </a:p>
      </dgm:t>
    </dgm:pt>
    <dgm:pt modelId="{EC5DB3A8-BC0B-4D6A-A328-41DE9BFA12BF}" type="sibTrans" cxnId="{D335F2A3-6227-4300-B82C-1925470D4C8E}">
      <dgm:prSet/>
      <dgm:spPr/>
      <dgm:t>
        <a:bodyPr/>
        <a:lstStyle/>
        <a:p>
          <a:endParaRPr lang="en-US"/>
        </a:p>
      </dgm:t>
    </dgm:pt>
    <dgm:pt modelId="{FB372320-4157-4224-92FD-BF9B0FAA6786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Prone to fatigue failure</a:t>
          </a:r>
          <a:endParaRPr lang="en-US" dirty="0"/>
        </a:p>
      </dgm:t>
    </dgm:pt>
    <dgm:pt modelId="{B62B1BDE-7D39-416C-827D-CA2A06FFF87D}" type="parTrans" cxnId="{B8BE4145-E67E-4784-96C6-D87DBAF165B2}">
      <dgm:prSet/>
      <dgm:spPr/>
      <dgm:t>
        <a:bodyPr/>
        <a:lstStyle/>
        <a:p>
          <a:endParaRPr lang="en-US"/>
        </a:p>
      </dgm:t>
    </dgm:pt>
    <dgm:pt modelId="{E59BF8E9-4523-4DB6-9665-AB1E3B5A85CD}" type="sibTrans" cxnId="{B8BE4145-E67E-4784-96C6-D87DBAF165B2}">
      <dgm:prSet/>
      <dgm:spPr/>
      <dgm:t>
        <a:bodyPr/>
        <a:lstStyle/>
        <a:p>
          <a:endParaRPr lang="en-US"/>
        </a:p>
      </dgm:t>
    </dgm:pt>
    <dgm:pt modelId="{F6FF7165-B395-4935-A84E-5A0B79C320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Transfer of motion</a:t>
          </a:r>
          <a:endParaRPr lang="en-US"/>
        </a:p>
      </dgm:t>
    </dgm:pt>
    <dgm:pt modelId="{DB8DD031-6AC8-4DBD-8A0F-CEC0F0287F53}" type="parTrans" cxnId="{B9A645F4-7D6E-4535-83FB-75BEAF75895C}">
      <dgm:prSet/>
      <dgm:spPr/>
      <dgm:t>
        <a:bodyPr/>
        <a:lstStyle/>
        <a:p>
          <a:endParaRPr lang="en-US"/>
        </a:p>
      </dgm:t>
    </dgm:pt>
    <dgm:pt modelId="{6576197D-65EA-4F44-B70E-450674B1C220}" type="sibTrans" cxnId="{B9A645F4-7D6E-4535-83FB-75BEAF75895C}">
      <dgm:prSet/>
      <dgm:spPr/>
      <dgm:t>
        <a:bodyPr/>
        <a:lstStyle/>
        <a:p>
          <a:endParaRPr lang="en-US"/>
        </a:p>
      </dgm:t>
    </dgm:pt>
    <dgm:pt modelId="{3813D7F1-7CC6-4694-B36A-CA53E5238C6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Minimal plastic/elastic deformation</a:t>
          </a:r>
          <a:endParaRPr lang="en-US"/>
        </a:p>
      </dgm:t>
    </dgm:pt>
    <dgm:pt modelId="{45A221A4-2703-43B1-B701-D1ACBE3942FA}" type="parTrans" cxnId="{8523460E-3BCA-478A-97E0-CE0CBE2C6887}">
      <dgm:prSet/>
      <dgm:spPr/>
      <dgm:t>
        <a:bodyPr/>
        <a:lstStyle/>
        <a:p>
          <a:endParaRPr lang="en-US"/>
        </a:p>
      </dgm:t>
    </dgm:pt>
    <dgm:pt modelId="{CD63F7EE-37FE-470D-824F-457451E480B8}" type="sibTrans" cxnId="{8523460E-3BCA-478A-97E0-CE0CBE2C6887}">
      <dgm:prSet/>
      <dgm:spPr/>
      <dgm:t>
        <a:bodyPr/>
        <a:lstStyle/>
        <a:p>
          <a:endParaRPr lang="en-US"/>
        </a:p>
      </dgm:t>
    </dgm:pt>
    <dgm:pt modelId="{5F00FDCA-5C0D-4ED8-BF48-3CF136B7739C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∴ </a:t>
          </a:r>
          <a:r>
            <a:rPr lang="en-AU" dirty="0"/>
            <a:t>Not polymer</a:t>
          </a:r>
          <a:endParaRPr lang="en-US" dirty="0"/>
        </a:p>
      </dgm:t>
    </dgm:pt>
    <dgm:pt modelId="{0D94F539-6E7D-4AC1-AD72-C6AF74307A06}" type="parTrans" cxnId="{E53A0DE8-385A-434C-A096-5F840A194344}">
      <dgm:prSet/>
      <dgm:spPr/>
      <dgm:t>
        <a:bodyPr/>
        <a:lstStyle/>
        <a:p>
          <a:endParaRPr lang="en-US"/>
        </a:p>
      </dgm:t>
    </dgm:pt>
    <dgm:pt modelId="{5D33734D-EF7B-4419-B90F-28A20F538375}" type="sibTrans" cxnId="{E53A0DE8-385A-434C-A096-5F840A194344}">
      <dgm:prSet/>
      <dgm:spPr/>
      <dgm:t>
        <a:bodyPr/>
        <a:lstStyle/>
        <a:p>
          <a:endParaRPr lang="en-US"/>
        </a:p>
      </dgm:t>
    </dgm:pt>
    <dgm:pt modelId="{9CBE4C99-5931-4D48-925B-20A55BD91B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Critical component</a:t>
          </a:r>
          <a:endParaRPr lang="en-US"/>
        </a:p>
      </dgm:t>
    </dgm:pt>
    <dgm:pt modelId="{AB13DF12-4437-4BDE-8B80-56D3AE5CEEFA}" type="parTrans" cxnId="{D913A827-72F3-4D60-8507-2904A486D912}">
      <dgm:prSet/>
      <dgm:spPr/>
      <dgm:t>
        <a:bodyPr/>
        <a:lstStyle/>
        <a:p>
          <a:endParaRPr lang="en-US"/>
        </a:p>
      </dgm:t>
    </dgm:pt>
    <dgm:pt modelId="{91C1F5A9-6585-445B-A160-02B2C7CE6E7B}" type="sibTrans" cxnId="{D913A827-72F3-4D60-8507-2904A486D912}">
      <dgm:prSet/>
      <dgm:spPr/>
      <dgm:t>
        <a:bodyPr/>
        <a:lstStyle/>
        <a:p>
          <a:endParaRPr lang="en-US"/>
        </a:p>
      </dgm:t>
    </dgm:pt>
    <dgm:pt modelId="{667BE9A8-2EDC-47DB-86D7-3D90E7A03B63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Catastrophic failure unfavourable</a:t>
          </a:r>
          <a:endParaRPr lang="en-US" dirty="0"/>
        </a:p>
      </dgm:t>
    </dgm:pt>
    <dgm:pt modelId="{239805E4-F8D1-4F20-8251-2B8FAEC10D35}" type="parTrans" cxnId="{A45B038F-A577-40EF-B770-86F8DB0C9AA7}">
      <dgm:prSet/>
      <dgm:spPr/>
      <dgm:t>
        <a:bodyPr/>
        <a:lstStyle/>
        <a:p>
          <a:endParaRPr lang="en-US"/>
        </a:p>
      </dgm:t>
    </dgm:pt>
    <dgm:pt modelId="{0FA6D106-3F40-4966-9D4A-7CB6E5944788}" type="sibTrans" cxnId="{A45B038F-A577-40EF-B770-86F8DB0C9AA7}">
      <dgm:prSet/>
      <dgm:spPr/>
      <dgm:t>
        <a:bodyPr/>
        <a:lstStyle/>
        <a:p>
          <a:endParaRPr lang="en-US"/>
        </a:p>
      </dgm:t>
    </dgm:pt>
    <dgm:pt modelId="{90A417E0-144E-4882-A9A1-0909A653EC8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Ductility preferred</a:t>
          </a:r>
          <a:endParaRPr lang="en-US" dirty="0"/>
        </a:p>
      </dgm:t>
    </dgm:pt>
    <dgm:pt modelId="{BBACA401-82B9-413C-99B2-76EA34474901}" type="parTrans" cxnId="{D769E421-705E-4EED-BBCF-7B304D533FF4}">
      <dgm:prSet/>
      <dgm:spPr/>
      <dgm:t>
        <a:bodyPr/>
        <a:lstStyle/>
        <a:p>
          <a:endParaRPr lang="en-US"/>
        </a:p>
      </dgm:t>
    </dgm:pt>
    <dgm:pt modelId="{57D97AB0-4B7E-491C-9CBB-6A7E6127809D}" type="sibTrans" cxnId="{D769E421-705E-4EED-BBCF-7B304D533FF4}">
      <dgm:prSet/>
      <dgm:spPr/>
      <dgm:t>
        <a:bodyPr/>
        <a:lstStyle/>
        <a:p>
          <a:endParaRPr lang="en-US"/>
        </a:p>
      </dgm:t>
    </dgm:pt>
    <dgm:pt modelId="{1A281E58-2EFD-4D06-A7C3-757AB13F9FA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∴ </a:t>
          </a:r>
          <a:r>
            <a:rPr lang="en-AU" dirty="0"/>
            <a:t>Not ceramic</a:t>
          </a:r>
          <a:endParaRPr lang="en-US" dirty="0"/>
        </a:p>
      </dgm:t>
    </dgm:pt>
    <dgm:pt modelId="{67C47DC6-960F-40E4-8F2B-0C571991E85C}" type="parTrans" cxnId="{661149EC-04E6-4967-931E-170633B6C138}">
      <dgm:prSet/>
      <dgm:spPr/>
      <dgm:t>
        <a:bodyPr/>
        <a:lstStyle/>
        <a:p>
          <a:endParaRPr lang="en-US"/>
        </a:p>
      </dgm:t>
    </dgm:pt>
    <dgm:pt modelId="{182A8B2E-D838-4B51-B64A-C0A4A49C3AAB}" type="sibTrans" cxnId="{661149EC-04E6-4967-931E-170633B6C138}">
      <dgm:prSet/>
      <dgm:spPr/>
      <dgm:t>
        <a:bodyPr/>
        <a:lstStyle/>
        <a:p>
          <a:endParaRPr lang="en-US"/>
        </a:p>
      </dgm:t>
    </dgm:pt>
    <dgm:pt modelId="{662589F4-BB46-4EB3-A700-3E67A7B82E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/>
            <a:t>Visual resemblance</a:t>
          </a:r>
          <a:endParaRPr lang="en-US"/>
        </a:p>
      </dgm:t>
    </dgm:pt>
    <dgm:pt modelId="{62BF6C1A-50C7-4FEB-A2A4-30A3D1537384}" type="parTrans" cxnId="{7B884665-6B3B-4B9F-8DF2-94F34309FBB9}">
      <dgm:prSet/>
      <dgm:spPr/>
      <dgm:t>
        <a:bodyPr/>
        <a:lstStyle/>
        <a:p>
          <a:endParaRPr lang="en-US"/>
        </a:p>
      </dgm:t>
    </dgm:pt>
    <dgm:pt modelId="{9E6178BA-0BF2-46C4-B492-8CF40C23F2E3}" type="sibTrans" cxnId="{7B884665-6B3B-4B9F-8DF2-94F34309FBB9}">
      <dgm:prSet/>
      <dgm:spPr/>
      <dgm:t>
        <a:bodyPr/>
        <a:lstStyle/>
        <a:p>
          <a:endParaRPr lang="en-US"/>
        </a:p>
      </dgm:t>
    </dgm:pt>
    <dgm:pt modelId="{11E6B019-514A-4E73-AC48-6BDE5D4C6AC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Silver coloured</a:t>
          </a:r>
          <a:endParaRPr lang="en-US" dirty="0"/>
        </a:p>
      </dgm:t>
    </dgm:pt>
    <dgm:pt modelId="{82CDBAB8-1927-4ABD-8A70-B730BC6EF5ED}" type="parTrans" cxnId="{F7A9F6AF-9160-4D2E-8FCE-FC5D0F1DB972}">
      <dgm:prSet/>
      <dgm:spPr/>
      <dgm:t>
        <a:bodyPr/>
        <a:lstStyle/>
        <a:p>
          <a:endParaRPr lang="en-US"/>
        </a:p>
      </dgm:t>
    </dgm:pt>
    <dgm:pt modelId="{32EAA82E-9D18-436C-BE68-7D782C6E2B93}" type="sibTrans" cxnId="{F7A9F6AF-9160-4D2E-8FCE-FC5D0F1DB972}">
      <dgm:prSet/>
      <dgm:spPr/>
      <dgm:t>
        <a:bodyPr/>
        <a:lstStyle/>
        <a:p>
          <a:endParaRPr lang="en-US"/>
        </a:p>
      </dgm:t>
    </dgm:pt>
    <dgm:pt modelId="{E72ABB55-932A-4032-80F8-B490113B552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dirty="0"/>
            <a:t>Metallic finish</a:t>
          </a:r>
        </a:p>
        <a:p>
          <a:pPr>
            <a:lnSpc>
              <a:spcPct val="100000"/>
            </a:lnSpc>
          </a:pPr>
          <a:r>
            <a:rPr lang="en-AU" b="0" i="0" dirty="0"/>
            <a:t>∴ </a:t>
          </a:r>
          <a:r>
            <a:rPr lang="en-AU" b="0" i="0" u="sng" dirty="0">
              <a:solidFill>
                <a:srgbClr val="FF0000"/>
              </a:solidFill>
            </a:rPr>
            <a:t>Metal</a:t>
          </a:r>
          <a:endParaRPr lang="en-US" b="0" u="sng" dirty="0">
            <a:solidFill>
              <a:srgbClr val="FF0000"/>
            </a:solidFill>
          </a:endParaRPr>
        </a:p>
      </dgm:t>
    </dgm:pt>
    <dgm:pt modelId="{5CD2699E-2FB5-4B4D-A428-56CA639EDB3B}" type="parTrans" cxnId="{98D3CDCF-A9D5-4832-A14F-1050D01A85E1}">
      <dgm:prSet/>
      <dgm:spPr/>
      <dgm:t>
        <a:bodyPr/>
        <a:lstStyle/>
        <a:p>
          <a:endParaRPr lang="en-US"/>
        </a:p>
      </dgm:t>
    </dgm:pt>
    <dgm:pt modelId="{BE966C0A-3FE1-42F4-BEB7-4FB2E794E0D7}" type="sibTrans" cxnId="{98D3CDCF-A9D5-4832-A14F-1050D01A85E1}">
      <dgm:prSet/>
      <dgm:spPr/>
      <dgm:t>
        <a:bodyPr/>
        <a:lstStyle/>
        <a:p>
          <a:endParaRPr lang="en-US"/>
        </a:p>
      </dgm:t>
    </dgm:pt>
    <dgm:pt modelId="{296B35B9-6F87-4F34-8782-A9890743C72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0" i="0" dirty="0"/>
            <a:t>∴ </a:t>
          </a:r>
          <a:r>
            <a:rPr lang="en-AU" dirty="0"/>
            <a:t>High strength</a:t>
          </a:r>
          <a:endParaRPr lang="en-US" dirty="0"/>
        </a:p>
      </dgm:t>
    </dgm:pt>
    <dgm:pt modelId="{5E5B84C7-4B09-4A29-8EB2-E4056384F314}" type="sibTrans" cxnId="{DFEA23C1-2532-45E6-B982-D599F95B62F4}">
      <dgm:prSet/>
      <dgm:spPr/>
      <dgm:t>
        <a:bodyPr/>
        <a:lstStyle/>
        <a:p>
          <a:endParaRPr lang="en-US"/>
        </a:p>
      </dgm:t>
    </dgm:pt>
    <dgm:pt modelId="{9CEA0AB5-28B2-49EC-9BAA-0DC314842810}" type="parTrans" cxnId="{DFEA23C1-2532-45E6-B982-D599F95B62F4}">
      <dgm:prSet/>
      <dgm:spPr/>
      <dgm:t>
        <a:bodyPr/>
        <a:lstStyle/>
        <a:p>
          <a:endParaRPr lang="en-US"/>
        </a:p>
      </dgm:t>
    </dgm:pt>
    <dgm:pt modelId="{22C34928-4654-428F-9151-F02E77AE0928}" type="pres">
      <dgm:prSet presAssocID="{23CDBD4D-4326-47E6-8128-7D5B8E9582F1}" presName="root" presStyleCnt="0">
        <dgm:presLayoutVars>
          <dgm:dir/>
          <dgm:resizeHandles val="exact"/>
        </dgm:presLayoutVars>
      </dgm:prSet>
      <dgm:spPr/>
    </dgm:pt>
    <dgm:pt modelId="{06452236-8D59-4D3B-8815-E41CAB4A2C10}" type="pres">
      <dgm:prSet presAssocID="{B3ED4000-B2E4-4F1E-9037-68E34C84AF36}" presName="compNode" presStyleCnt="0"/>
      <dgm:spPr/>
    </dgm:pt>
    <dgm:pt modelId="{21EC151B-5B00-4B56-876F-F45184C5DD54}" type="pres">
      <dgm:prSet presAssocID="{B3ED4000-B2E4-4F1E-9037-68E34C84AF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Rotate right"/>
        </a:ext>
      </dgm:extLst>
    </dgm:pt>
    <dgm:pt modelId="{C5C22C32-41ED-4898-8C34-2906CFBDEB4D}" type="pres">
      <dgm:prSet presAssocID="{B3ED4000-B2E4-4F1E-9037-68E34C84AF36}" presName="iconSpace" presStyleCnt="0"/>
      <dgm:spPr/>
    </dgm:pt>
    <dgm:pt modelId="{C2912918-DE1D-43B7-8856-9284004797BA}" type="pres">
      <dgm:prSet presAssocID="{B3ED4000-B2E4-4F1E-9037-68E34C84AF36}" presName="parTx" presStyleLbl="revTx" presStyleIdx="0" presStyleCnt="8">
        <dgm:presLayoutVars>
          <dgm:chMax val="0"/>
          <dgm:chPref val="0"/>
        </dgm:presLayoutVars>
      </dgm:prSet>
      <dgm:spPr/>
    </dgm:pt>
    <dgm:pt modelId="{2622EF12-A8D0-435D-ACE6-0EC4C349844E}" type="pres">
      <dgm:prSet presAssocID="{B3ED4000-B2E4-4F1E-9037-68E34C84AF36}" presName="txSpace" presStyleCnt="0"/>
      <dgm:spPr/>
    </dgm:pt>
    <dgm:pt modelId="{BAFBA45D-9E6C-40BE-A3BE-F6E3C7D8A8AB}" type="pres">
      <dgm:prSet presAssocID="{B3ED4000-B2E4-4F1E-9037-68E34C84AF36}" presName="desTx" presStyleLbl="revTx" presStyleIdx="1" presStyleCnt="8">
        <dgm:presLayoutVars/>
      </dgm:prSet>
      <dgm:spPr/>
    </dgm:pt>
    <dgm:pt modelId="{8BA89247-DFE8-440A-BFE6-461248EB9D30}" type="pres">
      <dgm:prSet presAssocID="{EC5DB3A8-BC0B-4D6A-A328-41DE9BFA12BF}" presName="sibTrans" presStyleCnt="0"/>
      <dgm:spPr/>
    </dgm:pt>
    <dgm:pt modelId="{0A284C19-3B34-4C6E-AF3E-B111DFF5A5AE}" type="pres">
      <dgm:prSet presAssocID="{F6FF7165-B395-4935-A84E-5A0B79C320C1}" presName="compNode" presStyleCnt="0"/>
      <dgm:spPr/>
    </dgm:pt>
    <dgm:pt modelId="{95952CAF-F6C6-44F2-AD58-19F11572C3E6}" type="pres">
      <dgm:prSet presAssocID="{F6FF7165-B395-4935-A84E-5A0B79C320C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Slight curve"/>
        </a:ext>
      </dgm:extLst>
    </dgm:pt>
    <dgm:pt modelId="{D8B4C3D5-EBAA-4707-9CD5-9A3084818433}" type="pres">
      <dgm:prSet presAssocID="{F6FF7165-B395-4935-A84E-5A0B79C320C1}" presName="iconSpace" presStyleCnt="0"/>
      <dgm:spPr/>
    </dgm:pt>
    <dgm:pt modelId="{334DECE7-297F-4120-BA0F-02F74F09D157}" type="pres">
      <dgm:prSet presAssocID="{F6FF7165-B395-4935-A84E-5A0B79C320C1}" presName="parTx" presStyleLbl="revTx" presStyleIdx="2" presStyleCnt="8">
        <dgm:presLayoutVars>
          <dgm:chMax val="0"/>
          <dgm:chPref val="0"/>
        </dgm:presLayoutVars>
      </dgm:prSet>
      <dgm:spPr/>
    </dgm:pt>
    <dgm:pt modelId="{5F8389BB-E1B2-4484-9B92-9F6B9640FFEC}" type="pres">
      <dgm:prSet presAssocID="{F6FF7165-B395-4935-A84E-5A0B79C320C1}" presName="txSpace" presStyleCnt="0"/>
      <dgm:spPr/>
    </dgm:pt>
    <dgm:pt modelId="{1321B77E-8B2B-4DE5-B795-EDF3BBB73EAD}" type="pres">
      <dgm:prSet presAssocID="{F6FF7165-B395-4935-A84E-5A0B79C320C1}" presName="desTx" presStyleLbl="revTx" presStyleIdx="3" presStyleCnt="8">
        <dgm:presLayoutVars/>
      </dgm:prSet>
      <dgm:spPr/>
    </dgm:pt>
    <dgm:pt modelId="{62FAC880-04D7-45BB-ADAE-487A4692E20A}" type="pres">
      <dgm:prSet presAssocID="{6576197D-65EA-4F44-B70E-450674B1C220}" presName="sibTrans" presStyleCnt="0"/>
      <dgm:spPr/>
    </dgm:pt>
    <dgm:pt modelId="{39403777-49ED-4614-B904-7250CB23F0E2}" type="pres">
      <dgm:prSet presAssocID="{9CBE4C99-5931-4D48-925B-20A55BD91BB1}" presName="compNode" presStyleCnt="0"/>
      <dgm:spPr/>
    </dgm:pt>
    <dgm:pt modelId="{6883A05F-1E6B-448D-AADF-2CBAC2B0F15E}" type="pres">
      <dgm:prSet presAssocID="{9CBE4C99-5931-4D48-925B-20A55BD91B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454A09E-EEF7-4BC3-940A-ED91A89F110E}" type="pres">
      <dgm:prSet presAssocID="{9CBE4C99-5931-4D48-925B-20A55BD91BB1}" presName="iconSpace" presStyleCnt="0"/>
      <dgm:spPr/>
    </dgm:pt>
    <dgm:pt modelId="{A0BEEA46-45B3-4665-A06B-7DB768CC3BD5}" type="pres">
      <dgm:prSet presAssocID="{9CBE4C99-5931-4D48-925B-20A55BD91BB1}" presName="parTx" presStyleLbl="revTx" presStyleIdx="4" presStyleCnt="8">
        <dgm:presLayoutVars>
          <dgm:chMax val="0"/>
          <dgm:chPref val="0"/>
        </dgm:presLayoutVars>
      </dgm:prSet>
      <dgm:spPr/>
    </dgm:pt>
    <dgm:pt modelId="{50E02E04-086B-4171-94E8-CDB95A523F81}" type="pres">
      <dgm:prSet presAssocID="{9CBE4C99-5931-4D48-925B-20A55BD91BB1}" presName="txSpace" presStyleCnt="0"/>
      <dgm:spPr/>
    </dgm:pt>
    <dgm:pt modelId="{8E591F65-8409-40FC-919C-0A99B2D04DB2}" type="pres">
      <dgm:prSet presAssocID="{9CBE4C99-5931-4D48-925B-20A55BD91BB1}" presName="desTx" presStyleLbl="revTx" presStyleIdx="5" presStyleCnt="8">
        <dgm:presLayoutVars/>
      </dgm:prSet>
      <dgm:spPr/>
    </dgm:pt>
    <dgm:pt modelId="{026D2617-559D-4DD0-9FDE-22EF20E61D2D}" type="pres">
      <dgm:prSet presAssocID="{91C1F5A9-6585-445B-A160-02B2C7CE6E7B}" presName="sibTrans" presStyleCnt="0"/>
      <dgm:spPr/>
    </dgm:pt>
    <dgm:pt modelId="{F84B3046-AF8D-4995-ABD1-9C43A13FA784}" type="pres">
      <dgm:prSet presAssocID="{662589F4-BB46-4EB3-A700-3E67A7B82ED0}" presName="compNode" presStyleCnt="0"/>
      <dgm:spPr/>
    </dgm:pt>
    <dgm:pt modelId="{267A2964-E9FD-4D1F-A08D-83968404D83B}" type="pres">
      <dgm:prSet presAssocID="{662589F4-BB46-4EB3-A700-3E67A7B82ED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9747ABEA-53D6-414C-BDEA-47035B8A8AC3}" type="pres">
      <dgm:prSet presAssocID="{662589F4-BB46-4EB3-A700-3E67A7B82ED0}" presName="iconSpace" presStyleCnt="0"/>
      <dgm:spPr/>
    </dgm:pt>
    <dgm:pt modelId="{42B26D1D-6F9F-4759-97C7-821B4ABB4E0E}" type="pres">
      <dgm:prSet presAssocID="{662589F4-BB46-4EB3-A700-3E67A7B82ED0}" presName="parTx" presStyleLbl="revTx" presStyleIdx="6" presStyleCnt="8">
        <dgm:presLayoutVars>
          <dgm:chMax val="0"/>
          <dgm:chPref val="0"/>
        </dgm:presLayoutVars>
      </dgm:prSet>
      <dgm:spPr/>
    </dgm:pt>
    <dgm:pt modelId="{F1AE1DC7-15F1-4977-84F1-BAB68D072AA2}" type="pres">
      <dgm:prSet presAssocID="{662589F4-BB46-4EB3-A700-3E67A7B82ED0}" presName="txSpace" presStyleCnt="0"/>
      <dgm:spPr/>
    </dgm:pt>
    <dgm:pt modelId="{4067C2F5-3077-4A41-96A7-E6CFF21E4906}" type="pres">
      <dgm:prSet presAssocID="{662589F4-BB46-4EB3-A700-3E67A7B82ED0}" presName="desTx" presStyleLbl="revTx" presStyleIdx="7" presStyleCnt="8">
        <dgm:presLayoutVars/>
      </dgm:prSet>
      <dgm:spPr/>
    </dgm:pt>
  </dgm:ptLst>
  <dgm:cxnLst>
    <dgm:cxn modelId="{7E63C80D-5D3D-4C7B-A67A-2B87388FDA6D}" type="presOf" srcId="{F6FF7165-B395-4935-A84E-5A0B79C320C1}" destId="{334DECE7-297F-4120-BA0F-02F74F09D157}" srcOrd="0" destOrd="0" presId="urn:microsoft.com/office/officeart/2018/5/layout/CenteredIconLabelDescriptionList"/>
    <dgm:cxn modelId="{8523460E-3BCA-478A-97E0-CE0CBE2C6887}" srcId="{F6FF7165-B395-4935-A84E-5A0B79C320C1}" destId="{3813D7F1-7CC6-4694-B36A-CA53E5238C69}" srcOrd="0" destOrd="0" parTransId="{45A221A4-2703-43B1-B701-D1ACBE3942FA}" sibTransId="{CD63F7EE-37FE-470D-824F-457451E480B8}"/>
    <dgm:cxn modelId="{A0B4E10E-F554-4E20-AC00-7DBC9D619AB1}" type="presOf" srcId="{1A281E58-2EFD-4D06-A7C3-757AB13F9FA9}" destId="{8E591F65-8409-40FC-919C-0A99B2D04DB2}" srcOrd="0" destOrd="2" presId="urn:microsoft.com/office/officeart/2018/5/layout/CenteredIconLabelDescriptionList"/>
    <dgm:cxn modelId="{BCA40115-F095-4B44-B41F-5A4F186EAA95}" type="presOf" srcId="{FB372320-4157-4224-92FD-BF9B0FAA6786}" destId="{BAFBA45D-9E6C-40BE-A3BE-F6E3C7D8A8AB}" srcOrd="0" destOrd="0" presId="urn:microsoft.com/office/officeart/2018/5/layout/CenteredIconLabelDescriptionList"/>
    <dgm:cxn modelId="{6FC59C1E-0DB0-4182-A1A5-C2E34F51CF18}" type="presOf" srcId="{90A417E0-144E-4882-A9A1-0909A653EC84}" destId="{8E591F65-8409-40FC-919C-0A99B2D04DB2}" srcOrd="0" destOrd="1" presId="urn:microsoft.com/office/officeart/2018/5/layout/CenteredIconLabelDescriptionList"/>
    <dgm:cxn modelId="{D769E421-705E-4EED-BBCF-7B304D533FF4}" srcId="{9CBE4C99-5931-4D48-925B-20A55BD91BB1}" destId="{90A417E0-144E-4882-A9A1-0909A653EC84}" srcOrd="1" destOrd="0" parTransId="{BBACA401-82B9-413C-99B2-76EA34474901}" sibTransId="{57D97AB0-4B7E-491C-9CBB-6A7E6127809D}"/>
    <dgm:cxn modelId="{59E2E323-75E9-4BFF-A470-E8E17608C87C}" type="presOf" srcId="{3813D7F1-7CC6-4694-B36A-CA53E5238C69}" destId="{1321B77E-8B2B-4DE5-B795-EDF3BBB73EAD}" srcOrd="0" destOrd="0" presId="urn:microsoft.com/office/officeart/2018/5/layout/CenteredIconLabelDescriptionList"/>
    <dgm:cxn modelId="{D913A827-72F3-4D60-8507-2904A486D912}" srcId="{23CDBD4D-4326-47E6-8128-7D5B8E9582F1}" destId="{9CBE4C99-5931-4D48-925B-20A55BD91BB1}" srcOrd="2" destOrd="0" parTransId="{AB13DF12-4437-4BDE-8B80-56D3AE5CEEFA}" sibTransId="{91C1F5A9-6585-445B-A160-02B2C7CE6E7B}"/>
    <dgm:cxn modelId="{A8AA4B64-9708-4803-8DDD-82E09E229CCC}" type="presOf" srcId="{23CDBD4D-4326-47E6-8128-7D5B8E9582F1}" destId="{22C34928-4654-428F-9151-F02E77AE0928}" srcOrd="0" destOrd="0" presId="urn:microsoft.com/office/officeart/2018/5/layout/CenteredIconLabelDescriptionList"/>
    <dgm:cxn modelId="{B8BE4145-E67E-4784-96C6-D87DBAF165B2}" srcId="{B3ED4000-B2E4-4F1E-9037-68E34C84AF36}" destId="{FB372320-4157-4224-92FD-BF9B0FAA6786}" srcOrd="0" destOrd="0" parTransId="{B62B1BDE-7D39-416C-827D-CA2A06FFF87D}" sibTransId="{E59BF8E9-4523-4DB6-9665-AB1E3B5A85CD}"/>
    <dgm:cxn modelId="{7B884665-6B3B-4B9F-8DF2-94F34309FBB9}" srcId="{23CDBD4D-4326-47E6-8128-7D5B8E9582F1}" destId="{662589F4-BB46-4EB3-A700-3E67A7B82ED0}" srcOrd="3" destOrd="0" parTransId="{62BF6C1A-50C7-4FEB-A2A4-30A3D1537384}" sibTransId="{9E6178BA-0BF2-46C4-B492-8CF40C23F2E3}"/>
    <dgm:cxn modelId="{3309EE46-6D02-4978-BB41-4BB726A00A19}" type="presOf" srcId="{667BE9A8-2EDC-47DB-86D7-3D90E7A03B63}" destId="{8E591F65-8409-40FC-919C-0A99B2D04DB2}" srcOrd="0" destOrd="0" presId="urn:microsoft.com/office/officeart/2018/5/layout/CenteredIconLabelDescriptionList"/>
    <dgm:cxn modelId="{0DAA1770-2E29-444D-99FD-6EE40EBA6FB5}" type="presOf" srcId="{5F00FDCA-5C0D-4ED8-BF48-3CF136B7739C}" destId="{1321B77E-8B2B-4DE5-B795-EDF3BBB73EAD}" srcOrd="0" destOrd="1" presId="urn:microsoft.com/office/officeart/2018/5/layout/CenteredIconLabelDescriptionList"/>
    <dgm:cxn modelId="{637C338C-4865-4BFD-85D1-7FA2F841F52B}" type="presOf" srcId="{296B35B9-6F87-4F34-8782-A9890743C72F}" destId="{BAFBA45D-9E6C-40BE-A3BE-F6E3C7D8A8AB}" srcOrd="0" destOrd="1" presId="urn:microsoft.com/office/officeart/2018/5/layout/CenteredIconLabelDescriptionList"/>
    <dgm:cxn modelId="{DB17A08D-9311-4456-BEE0-1954F2C1E114}" type="presOf" srcId="{B3ED4000-B2E4-4F1E-9037-68E34C84AF36}" destId="{C2912918-DE1D-43B7-8856-9284004797BA}" srcOrd="0" destOrd="0" presId="urn:microsoft.com/office/officeart/2018/5/layout/CenteredIconLabelDescriptionList"/>
    <dgm:cxn modelId="{A45B038F-A577-40EF-B770-86F8DB0C9AA7}" srcId="{9CBE4C99-5931-4D48-925B-20A55BD91BB1}" destId="{667BE9A8-2EDC-47DB-86D7-3D90E7A03B63}" srcOrd="0" destOrd="0" parTransId="{239805E4-F8D1-4F20-8251-2B8FAEC10D35}" sibTransId="{0FA6D106-3F40-4966-9D4A-7CB6E5944788}"/>
    <dgm:cxn modelId="{32806CA1-45A8-43D7-82D6-B1C7A496F95A}" type="presOf" srcId="{E72ABB55-932A-4032-80F8-B490113B5524}" destId="{4067C2F5-3077-4A41-96A7-E6CFF21E4906}" srcOrd="0" destOrd="1" presId="urn:microsoft.com/office/officeart/2018/5/layout/CenteredIconLabelDescriptionList"/>
    <dgm:cxn modelId="{D335F2A3-6227-4300-B82C-1925470D4C8E}" srcId="{23CDBD4D-4326-47E6-8128-7D5B8E9582F1}" destId="{B3ED4000-B2E4-4F1E-9037-68E34C84AF36}" srcOrd="0" destOrd="0" parTransId="{60208E34-5291-491E-8D73-BCE08B998E1F}" sibTransId="{EC5DB3A8-BC0B-4D6A-A328-41DE9BFA12BF}"/>
    <dgm:cxn modelId="{EAB741A7-9EB9-455D-A94B-5B1ED0BD5AB4}" type="presOf" srcId="{11E6B019-514A-4E73-AC48-6BDE5D4C6AC1}" destId="{4067C2F5-3077-4A41-96A7-E6CFF21E4906}" srcOrd="0" destOrd="0" presId="urn:microsoft.com/office/officeart/2018/5/layout/CenteredIconLabelDescriptionList"/>
    <dgm:cxn modelId="{F7A9F6AF-9160-4D2E-8FCE-FC5D0F1DB972}" srcId="{662589F4-BB46-4EB3-A700-3E67A7B82ED0}" destId="{11E6B019-514A-4E73-AC48-6BDE5D4C6AC1}" srcOrd="0" destOrd="0" parTransId="{82CDBAB8-1927-4ABD-8A70-B730BC6EF5ED}" sibTransId="{32EAA82E-9D18-436C-BE68-7D782C6E2B93}"/>
    <dgm:cxn modelId="{BCFB97B7-6E4F-4C7F-B86A-9477F5FEABEF}" type="presOf" srcId="{9CBE4C99-5931-4D48-925B-20A55BD91BB1}" destId="{A0BEEA46-45B3-4665-A06B-7DB768CC3BD5}" srcOrd="0" destOrd="0" presId="urn:microsoft.com/office/officeart/2018/5/layout/CenteredIconLabelDescriptionList"/>
    <dgm:cxn modelId="{DFEA23C1-2532-45E6-B982-D599F95B62F4}" srcId="{B3ED4000-B2E4-4F1E-9037-68E34C84AF36}" destId="{296B35B9-6F87-4F34-8782-A9890743C72F}" srcOrd="1" destOrd="0" parTransId="{9CEA0AB5-28B2-49EC-9BAA-0DC314842810}" sibTransId="{5E5B84C7-4B09-4A29-8EB2-E4056384F314}"/>
    <dgm:cxn modelId="{98D3CDCF-A9D5-4832-A14F-1050D01A85E1}" srcId="{662589F4-BB46-4EB3-A700-3E67A7B82ED0}" destId="{E72ABB55-932A-4032-80F8-B490113B5524}" srcOrd="1" destOrd="0" parTransId="{5CD2699E-2FB5-4B4D-A428-56CA639EDB3B}" sibTransId="{BE966C0A-3FE1-42F4-BEB7-4FB2E794E0D7}"/>
    <dgm:cxn modelId="{AB3D91DF-1E59-408E-9D90-C3F2A08165CE}" type="presOf" srcId="{662589F4-BB46-4EB3-A700-3E67A7B82ED0}" destId="{42B26D1D-6F9F-4759-97C7-821B4ABB4E0E}" srcOrd="0" destOrd="0" presId="urn:microsoft.com/office/officeart/2018/5/layout/CenteredIconLabelDescriptionList"/>
    <dgm:cxn modelId="{E53A0DE8-385A-434C-A096-5F840A194344}" srcId="{F6FF7165-B395-4935-A84E-5A0B79C320C1}" destId="{5F00FDCA-5C0D-4ED8-BF48-3CF136B7739C}" srcOrd="1" destOrd="0" parTransId="{0D94F539-6E7D-4AC1-AD72-C6AF74307A06}" sibTransId="{5D33734D-EF7B-4419-B90F-28A20F538375}"/>
    <dgm:cxn modelId="{661149EC-04E6-4967-931E-170633B6C138}" srcId="{9CBE4C99-5931-4D48-925B-20A55BD91BB1}" destId="{1A281E58-2EFD-4D06-A7C3-757AB13F9FA9}" srcOrd="2" destOrd="0" parTransId="{67C47DC6-960F-40E4-8F2B-0C571991E85C}" sibTransId="{182A8B2E-D838-4B51-B64A-C0A4A49C3AAB}"/>
    <dgm:cxn modelId="{B9A645F4-7D6E-4535-83FB-75BEAF75895C}" srcId="{23CDBD4D-4326-47E6-8128-7D5B8E9582F1}" destId="{F6FF7165-B395-4935-A84E-5A0B79C320C1}" srcOrd="1" destOrd="0" parTransId="{DB8DD031-6AC8-4DBD-8A0F-CEC0F0287F53}" sibTransId="{6576197D-65EA-4F44-B70E-450674B1C220}"/>
    <dgm:cxn modelId="{FF117114-D865-40FF-A657-A72BD9EEBD42}" type="presParOf" srcId="{22C34928-4654-428F-9151-F02E77AE0928}" destId="{06452236-8D59-4D3B-8815-E41CAB4A2C10}" srcOrd="0" destOrd="0" presId="urn:microsoft.com/office/officeart/2018/5/layout/CenteredIconLabelDescriptionList"/>
    <dgm:cxn modelId="{18AEC7BA-BFCC-474B-BD68-5C3AB0967D25}" type="presParOf" srcId="{06452236-8D59-4D3B-8815-E41CAB4A2C10}" destId="{21EC151B-5B00-4B56-876F-F45184C5DD54}" srcOrd="0" destOrd="0" presId="urn:microsoft.com/office/officeart/2018/5/layout/CenteredIconLabelDescriptionList"/>
    <dgm:cxn modelId="{8131CE58-D41B-4DC1-8385-A31BE6D78190}" type="presParOf" srcId="{06452236-8D59-4D3B-8815-E41CAB4A2C10}" destId="{C5C22C32-41ED-4898-8C34-2906CFBDEB4D}" srcOrd="1" destOrd="0" presId="urn:microsoft.com/office/officeart/2018/5/layout/CenteredIconLabelDescriptionList"/>
    <dgm:cxn modelId="{6CBF3870-A672-4B63-9FC2-3102D4B2F62F}" type="presParOf" srcId="{06452236-8D59-4D3B-8815-E41CAB4A2C10}" destId="{C2912918-DE1D-43B7-8856-9284004797BA}" srcOrd="2" destOrd="0" presId="urn:microsoft.com/office/officeart/2018/5/layout/CenteredIconLabelDescriptionList"/>
    <dgm:cxn modelId="{FE5C08E0-E663-4D3C-A712-69E961C47327}" type="presParOf" srcId="{06452236-8D59-4D3B-8815-E41CAB4A2C10}" destId="{2622EF12-A8D0-435D-ACE6-0EC4C349844E}" srcOrd="3" destOrd="0" presId="urn:microsoft.com/office/officeart/2018/5/layout/CenteredIconLabelDescriptionList"/>
    <dgm:cxn modelId="{388F65C1-14AA-489C-941F-7667B3293E32}" type="presParOf" srcId="{06452236-8D59-4D3B-8815-E41CAB4A2C10}" destId="{BAFBA45D-9E6C-40BE-A3BE-F6E3C7D8A8AB}" srcOrd="4" destOrd="0" presId="urn:microsoft.com/office/officeart/2018/5/layout/CenteredIconLabelDescriptionList"/>
    <dgm:cxn modelId="{128826A9-A85C-4657-8EE4-1084A5C1C75E}" type="presParOf" srcId="{22C34928-4654-428F-9151-F02E77AE0928}" destId="{8BA89247-DFE8-440A-BFE6-461248EB9D30}" srcOrd="1" destOrd="0" presId="urn:microsoft.com/office/officeart/2018/5/layout/CenteredIconLabelDescriptionList"/>
    <dgm:cxn modelId="{25148FC7-299A-46E0-BEA4-991011C2354D}" type="presParOf" srcId="{22C34928-4654-428F-9151-F02E77AE0928}" destId="{0A284C19-3B34-4C6E-AF3E-B111DFF5A5AE}" srcOrd="2" destOrd="0" presId="urn:microsoft.com/office/officeart/2018/5/layout/CenteredIconLabelDescriptionList"/>
    <dgm:cxn modelId="{BEADD452-FA8E-454D-83E8-524C1F822B93}" type="presParOf" srcId="{0A284C19-3B34-4C6E-AF3E-B111DFF5A5AE}" destId="{95952CAF-F6C6-44F2-AD58-19F11572C3E6}" srcOrd="0" destOrd="0" presId="urn:microsoft.com/office/officeart/2018/5/layout/CenteredIconLabelDescriptionList"/>
    <dgm:cxn modelId="{A62BD0B5-4ED2-4EFA-BEB2-701B796FFC8B}" type="presParOf" srcId="{0A284C19-3B34-4C6E-AF3E-B111DFF5A5AE}" destId="{D8B4C3D5-EBAA-4707-9CD5-9A3084818433}" srcOrd="1" destOrd="0" presId="urn:microsoft.com/office/officeart/2018/5/layout/CenteredIconLabelDescriptionList"/>
    <dgm:cxn modelId="{E130C116-DAC2-40DB-A55B-83A0F51B4A45}" type="presParOf" srcId="{0A284C19-3B34-4C6E-AF3E-B111DFF5A5AE}" destId="{334DECE7-297F-4120-BA0F-02F74F09D157}" srcOrd="2" destOrd="0" presId="urn:microsoft.com/office/officeart/2018/5/layout/CenteredIconLabelDescriptionList"/>
    <dgm:cxn modelId="{81E3DCD2-8173-432E-882A-B7F6E1C359F9}" type="presParOf" srcId="{0A284C19-3B34-4C6E-AF3E-B111DFF5A5AE}" destId="{5F8389BB-E1B2-4484-9B92-9F6B9640FFEC}" srcOrd="3" destOrd="0" presId="urn:microsoft.com/office/officeart/2018/5/layout/CenteredIconLabelDescriptionList"/>
    <dgm:cxn modelId="{B47DA7DF-4360-4300-AB9B-9F94CB532D0B}" type="presParOf" srcId="{0A284C19-3B34-4C6E-AF3E-B111DFF5A5AE}" destId="{1321B77E-8B2B-4DE5-B795-EDF3BBB73EAD}" srcOrd="4" destOrd="0" presId="urn:microsoft.com/office/officeart/2018/5/layout/CenteredIconLabelDescriptionList"/>
    <dgm:cxn modelId="{1A7CBE28-B7D6-4279-854D-ABF9A9576563}" type="presParOf" srcId="{22C34928-4654-428F-9151-F02E77AE0928}" destId="{62FAC880-04D7-45BB-ADAE-487A4692E20A}" srcOrd="3" destOrd="0" presId="urn:microsoft.com/office/officeart/2018/5/layout/CenteredIconLabelDescriptionList"/>
    <dgm:cxn modelId="{9C6F58B9-D7FD-48D0-BFE2-63FF580A7A1D}" type="presParOf" srcId="{22C34928-4654-428F-9151-F02E77AE0928}" destId="{39403777-49ED-4614-B904-7250CB23F0E2}" srcOrd="4" destOrd="0" presId="urn:microsoft.com/office/officeart/2018/5/layout/CenteredIconLabelDescriptionList"/>
    <dgm:cxn modelId="{D41D16EA-DD08-4C89-A4AA-068F435C2B66}" type="presParOf" srcId="{39403777-49ED-4614-B904-7250CB23F0E2}" destId="{6883A05F-1E6B-448D-AADF-2CBAC2B0F15E}" srcOrd="0" destOrd="0" presId="urn:microsoft.com/office/officeart/2018/5/layout/CenteredIconLabelDescriptionList"/>
    <dgm:cxn modelId="{AF4FC9D1-D47F-4682-BE80-4CEEACE8D3D5}" type="presParOf" srcId="{39403777-49ED-4614-B904-7250CB23F0E2}" destId="{5454A09E-EEF7-4BC3-940A-ED91A89F110E}" srcOrd="1" destOrd="0" presId="urn:microsoft.com/office/officeart/2018/5/layout/CenteredIconLabelDescriptionList"/>
    <dgm:cxn modelId="{E47F4151-3119-484D-9701-75AFB1D47CB5}" type="presParOf" srcId="{39403777-49ED-4614-B904-7250CB23F0E2}" destId="{A0BEEA46-45B3-4665-A06B-7DB768CC3BD5}" srcOrd="2" destOrd="0" presId="urn:microsoft.com/office/officeart/2018/5/layout/CenteredIconLabelDescriptionList"/>
    <dgm:cxn modelId="{3C0804C0-25A8-474C-B210-DB38BE6BACAB}" type="presParOf" srcId="{39403777-49ED-4614-B904-7250CB23F0E2}" destId="{50E02E04-086B-4171-94E8-CDB95A523F81}" srcOrd="3" destOrd="0" presId="urn:microsoft.com/office/officeart/2018/5/layout/CenteredIconLabelDescriptionList"/>
    <dgm:cxn modelId="{B1DA2B51-A51A-42CD-BBAD-D53A9BDF8409}" type="presParOf" srcId="{39403777-49ED-4614-B904-7250CB23F0E2}" destId="{8E591F65-8409-40FC-919C-0A99B2D04DB2}" srcOrd="4" destOrd="0" presId="urn:microsoft.com/office/officeart/2018/5/layout/CenteredIconLabelDescriptionList"/>
    <dgm:cxn modelId="{ED8DB45A-B200-41F2-A478-DC0E4FADB283}" type="presParOf" srcId="{22C34928-4654-428F-9151-F02E77AE0928}" destId="{026D2617-559D-4DD0-9FDE-22EF20E61D2D}" srcOrd="5" destOrd="0" presId="urn:microsoft.com/office/officeart/2018/5/layout/CenteredIconLabelDescriptionList"/>
    <dgm:cxn modelId="{C77CDA9C-CDE0-4714-9634-E4A36181ABEF}" type="presParOf" srcId="{22C34928-4654-428F-9151-F02E77AE0928}" destId="{F84B3046-AF8D-4995-ABD1-9C43A13FA784}" srcOrd="6" destOrd="0" presId="urn:microsoft.com/office/officeart/2018/5/layout/CenteredIconLabelDescriptionList"/>
    <dgm:cxn modelId="{2F4BDE91-5840-4B8C-B529-CA8E8250D7F4}" type="presParOf" srcId="{F84B3046-AF8D-4995-ABD1-9C43A13FA784}" destId="{267A2964-E9FD-4D1F-A08D-83968404D83B}" srcOrd="0" destOrd="0" presId="urn:microsoft.com/office/officeart/2018/5/layout/CenteredIconLabelDescriptionList"/>
    <dgm:cxn modelId="{FA26125F-6799-4015-89F4-FE813A5BD6B7}" type="presParOf" srcId="{F84B3046-AF8D-4995-ABD1-9C43A13FA784}" destId="{9747ABEA-53D6-414C-BDEA-47035B8A8AC3}" srcOrd="1" destOrd="0" presId="urn:microsoft.com/office/officeart/2018/5/layout/CenteredIconLabelDescriptionList"/>
    <dgm:cxn modelId="{047D3394-1DDE-409B-AD9F-A700B48AE947}" type="presParOf" srcId="{F84B3046-AF8D-4995-ABD1-9C43A13FA784}" destId="{42B26D1D-6F9F-4759-97C7-821B4ABB4E0E}" srcOrd="2" destOrd="0" presId="urn:microsoft.com/office/officeart/2018/5/layout/CenteredIconLabelDescriptionList"/>
    <dgm:cxn modelId="{4538EE6F-C167-4A9E-8D72-F3F0B88E5DE9}" type="presParOf" srcId="{F84B3046-AF8D-4995-ABD1-9C43A13FA784}" destId="{F1AE1DC7-15F1-4977-84F1-BAB68D072AA2}" srcOrd="3" destOrd="0" presId="urn:microsoft.com/office/officeart/2018/5/layout/CenteredIconLabelDescriptionList"/>
    <dgm:cxn modelId="{B0B3F82A-1B70-4A22-A683-393A7CE2C54C}" type="presParOf" srcId="{F84B3046-AF8D-4995-ABD1-9C43A13FA784}" destId="{4067C2F5-3077-4A41-96A7-E6CFF21E4906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FF56C-2A17-4FAB-886D-F0E1E3940E7C}" type="doc">
      <dgm:prSet loTypeId="urn:microsoft.com/office/officeart/2005/8/layout/process4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505B3B-9B0B-4E13-9E15-67E14EB8A4EC}">
      <dgm:prSet/>
      <dgm:spPr/>
      <dgm:t>
        <a:bodyPr/>
        <a:lstStyle/>
        <a:p>
          <a:r>
            <a:rPr lang="en-AU" dirty="0"/>
            <a:t>Steel cut into billets</a:t>
          </a:r>
          <a:endParaRPr lang="en-US" dirty="0"/>
        </a:p>
      </dgm:t>
    </dgm:pt>
    <dgm:pt modelId="{B3A7F762-F3DF-4DC5-9C6F-8D94648E560A}" type="parTrans" cxnId="{5AF79429-1B30-4077-9E73-0A30632AA83B}">
      <dgm:prSet/>
      <dgm:spPr/>
      <dgm:t>
        <a:bodyPr/>
        <a:lstStyle/>
        <a:p>
          <a:endParaRPr lang="en-US"/>
        </a:p>
      </dgm:t>
    </dgm:pt>
    <dgm:pt modelId="{5F806E43-286A-4606-A720-3A726A1563BF}" type="sibTrans" cxnId="{5AF79429-1B30-4077-9E73-0A30632AA83B}">
      <dgm:prSet phldrT="1"/>
      <dgm:spPr/>
      <dgm:t>
        <a:bodyPr/>
        <a:lstStyle/>
        <a:p>
          <a:endParaRPr lang="en-US" dirty="0"/>
        </a:p>
      </dgm:t>
    </dgm:pt>
    <dgm:pt modelId="{FF1826B0-B885-449A-A5CF-2071730E1869}">
      <dgm:prSet/>
      <dgm:spPr/>
      <dgm:t>
        <a:bodyPr/>
        <a:lstStyle/>
        <a:p>
          <a:r>
            <a:rPr lang="en-AU" dirty="0"/>
            <a:t>Heated to ~1300C</a:t>
          </a:r>
          <a:endParaRPr lang="en-US" dirty="0"/>
        </a:p>
      </dgm:t>
    </dgm:pt>
    <dgm:pt modelId="{9E36F178-D380-432C-9C41-D77326FD6D79}" type="parTrans" cxnId="{D8F49C39-9BCB-4066-AF72-DD96BE961731}">
      <dgm:prSet/>
      <dgm:spPr/>
      <dgm:t>
        <a:bodyPr/>
        <a:lstStyle/>
        <a:p>
          <a:endParaRPr lang="en-US"/>
        </a:p>
      </dgm:t>
    </dgm:pt>
    <dgm:pt modelId="{862F87F6-3FFF-41B4-95FF-6E4D7063820E}" type="sibTrans" cxnId="{D8F49C39-9BCB-4066-AF72-DD96BE961731}">
      <dgm:prSet phldrT="2"/>
      <dgm:spPr/>
      <dgm:t>
        <a:bodyPr/>
        <a:lstStyle/>
        <a:p>
          <a:endParaRPr lang="en-US" dirty="0"/>
        </a:p>
      </dgm:t>
    </dgm:pt>
    <dgm:pt modelId="{4ECEABAE-416E-4166-9AF0-E4F7A06EAD7A}">
      <dgm:prSet/>
      <dgm:spPr/>
      <dgm:t>
        <a:bodyPr/>
        <a:lstStyle/>
        <a:p>
          <a:r>
            <a:rPr lang="en-AU" dirty="0"/>
            <a:t>Impression die forging</a:t>
          </a:r>
          <a:endParaRPr lang="en-US" dirty="0"/>
        </a:p>
      </dgm:t>
    </dgm:pt>
    <dgm:pt modelId="{DC310D9C-EF0C-43BC-AA3D-D08C75617256}" type="parTrans" cxnId="{61A9CB39-71E1-48D1-915A-B56F07B0FF46}">
      <dgm:prSet/>
      <dgm:spPr/>
      <dgm:t>
        <a:bodyPr/>
        <a:lstStyle/>
        <a:p>
          <a:endParaRPr lang="en-US"/>
        </a:p>
      </dgm:t>
    </dgm:pt>
    <dgm:pt modelId="{18F7945F-49A0-4D22-899A-6971551B79EE}" type="sibTrans" cxnId="{61A9CB39-71E1-48D1-915A-B56F07B0FF46}">
      <dgm:prSet phldrT="3"/>
      <dgm:spPr/>
      <dgm:t>
        <a:bodyPr/>
        <a:lstStyle/>
        <a:p>
          <a:endParaRPr lang="en-US"/>
        </a:p>
      </dgm:t>
    </dgm:pt>
    <dgm:pt modelId="{4996DE4A-18F8-43A2-B5F7-18F99B168868}">
      <dgm:prSet/>
      <dgm:spPr/>
      <dgm:t>
        <a:bodyPr/>
        <a:lstStyle/>
        <a:p>
          <a:r>
            <a:rPr lang="en-AU" dirty="0"/>
            <a:t>Machining</a:t>
          </a:r>
          <a:endParaRPr lang="en-US" dirty="0"/>
        </a:p>
      </dgm:t>
    </dgm:pt>
    <dgm:pt modelId="{BE7D23B3-F973-402D-A28D-A4F7AA2475E2}" type="parTrans" cxnId="{5E588B6F-001E-4E9C-B5E6-8C049B0E35DA}">
      <dgm:prSet/>
      <dgm:spPr/>
      <dgm:t>
        <a:bodyPr/>
        <a:lstStyle/>
        <a:p>
          <a:endParaRPr lang="en-US"/>
        </a:p>
      </dgm:t>
    </dgm:pt>
    <dgm:pt modelId="{97514D1B-52D2-4648-839E-EDBC9501E54A}" type="sibTrans" cxnId="{5E588B6F-001E-4E9C-B5E6-8C049B0E35DA}">
      <dgm:prSet phldrT="4"/>
      <dgm:spPr/>
      <dgm:t>
        <a:bodyPr/>
        <a:lstStyle/>
        <a:p>
          <a:endParaRPr lang="en-US"/>
        </a:p>
      </dgm:t>
    </dgm:pt>
    <dgm:pt modelId="{F97ADF20-1155-40A5-AD8C-DC728C69B933}" type="pres">
      <dgm:prSet presAssocID="{DC0FF56C-2A17-4FAB-886D-F0E1E3940E7C}" presName="Name0" presStyleCnt="0">
        <dgm:presLayoutVars>
          <dgm:dir/>
          <dgm:animLvl val="lvl"/>
          <dgm:resizeHandles val="exact"/>
        </dgm:presLayoutVars>
      </dgm:prSet>
      <dgm:spPr/>
    </dgm:pt>
    <dgm:pt modelId="{7BCE3FE2-E156-4D3B-85E9-43B18ADE808C}" type="pres">
      <dgm:prSet presAssocID="{4996DE4A-18F8-43A2-B5F7-18F99B168868}" presName="boxAndChildren" presStyleCnt="0"/>
      <dgm:spPr/>
    </dgm:pt>
    <dgm:pt modelId="{205202BB-065F-4C9A-B5DD-2C8A545811D8}" type="pres">
      <dgm:prSet presAssocID="{4996DE4A-18F8-43A2-B5F7-18F99B168868}" presName="parentTextBox" presStyleLbl="node1" presStyleIdx="0" presStyleCnt="4"/>
      <dgm:spPr/>
    </dgm:pt>
    <dgm:pt modelId="{DF4ED3E3-5FB2-4793-9881-A1130DCA15A0}" type="pres">
      <dgm:prSet presAssocID="{18F7945F-49A0-4D22-899A-6971551B79EE}" presName="sp" presStyleCnt="0"/>
      <dgm:spPr/>
    </dgm:pt>
    <dgm:pt modelId="{3492ACB1-B8B3-47DF-902C-EAB1904B7755}" type="pres">
      <dgm:prSet presAssocID="{4ECEABAE-416E-4166-9AF0-E4F7A06EAD7A}" presName="arrowAndChildren" presStyleCnt="0"/>
      <dgm:spPr/>
    </dgm:pt>
    <dgm:pt modelId="{5AF3EF3D-A0EB-46B7-ADC6-2567C965BF4D}" type="pres">
      <dgm:prSet presAssocID="{4ECEABAE-416E-4166-9AF0-E4F7A06EAD7A}" presName="parentTextArrow" presStyleLbl="node1" presStyleIdx="1" presStyleCnt="4"/>
      <dgm:spPr/>
    </dgm:pt>
    <dgm:pt modelId="{B1341B81-F466-40CB-A991-3FEE2EC7FADF}" type="pres">
      <dgm:prSet presAssocID="{862F87F6-3FFF-41B4-95FF-6E4D7063820E}" presName="sp" presStyleCnt="0"/>
      <dgm:spPr/>
    </dgm:pt>
    <dgm:pt modelId="{6E97913E-0220-4879-8F27-A1AE5892C901}" type="pres">
      <dgm:prSet presAssocID="{FF1826B0-B885-449A-A5CF-2071730E1869}" presName="arrowAndChildren" presStyleCnt="0"/>
      <dgm:spPr/>
    </dgm:pt>
    <dgm:pt modelId="{09912850-133F-4C4E-A609-503E60352D5B}" type="pres">
      <dgm:prSet presAssocID="{FF1826B0-B885-449A-A5CF-2071730E1869}" presName="parentTextArrow" presStyleLbl="node1" presStyleIdx="2" presStyleCnt="4"/>
      <dgm:spPr/>
    </dgm:pt>
    <dgm:pt modelId="{BA3EEDB8-EC66-4F56-93DB-3A5749103EB2}" type="pres">
      <dgm:prSet presAssocID="{5F806E43-286A-4606-A720-3A726A1563BF}" presName="sp" presStyleCnt="0"/>
      <dgm:spPr/>
    </dgm:pt>
    <dgm:pt modelId="{60C3C79A-2B67-44A7-9C20-C1F4DB12680E}" type="pres">
      <dgm:prSet presAssocID="{6B505B3B-9B0B-4E13-9E15-67E14EB8A4EC}" presName="arrowAndChildren" presStyleCnt="0"/>
      <dgm:spPr/>
    </dgm:pt>
    <dgm:pt modelId="{1F7EE084-FCB7-4765-8F31-E601075C4F96}" type="pres">
      <dgm:prSet presAssocID="{6B505B3B-9B0B-4E13-9E15-67E14EB8A4EC}" presName="parentTextArrow" presStyleLbl="node1" presStyleIdx="3" presStyleCnt="4"/>
      <dgm:spPr/>
    </dgm:pt>
  </dgm:ptLst>
  <dgm:cxnLst>
    <dgm:cxn modelId="{F41C8108-8E12-4D11-ADD0-5877CC182099}" type="presOf" srcId="{4996DE4A-18F8-43A2-B5F7-18F99B168868}" destId="{205202BB-065F-4C9A-B5DD-2C8A545811D8}" srcOrd="0" destOrd="0" presId="urn:microsoft.com/office/officeart/2005/8/layout/process4"/>
    <dgm:cxn modelId="{072B5E0D-FC40-432B-B65E-CA3014C19DDC}" type="presOf" srcId="{6B505B3B-9B0B-4E13-9E15-67E14EB8A4EC}" destId="{1F7EE084-FCB7-4765-8F31-E601075C4F96}" srcOrd="0" destOrd="0" presId="urn:microsoft.com/office/officeart/2005/8/layout/process4"/>
    <dgm:cxn modelId="{5AF79429-1B30-4077-9E73-0A30632AA83B}" srcId="{DC0FF56C-2A17-4FAB-886D-F0E1E3940E7C}" destId="{6B505B3B-9B0B-4E13-9E15-67E14EB8A4EC}" srcOrd="0" destOrd="0" parTransId="{B3A7F762-F3DF-4DC5-9C6F-8D94648E560A}" sibTransId="{5F806E43-286A-4606-A720-3A726A1563BF}"/>
    <dgm:cxn modelId="{D8F49C39-9BCB-4066-AF72-DD96BE961731}" srcId="{DC0FF56C-2A17-4FAB-886D-F0E1E3940E7C}" destId="{FF1826B0-B885-449A-A5CF-2071730E1869}" srcOrd="1" destOrd="0" parTransId="{9E36F178-D380-432C-9C41-D77326FD6D79}" sibTransId="{862F87F6-3FFF-41B4-95FF-6E4D7063820E}"/>
    <dgm:cxn modelId="{61A9CB39-71E1-48D1-915A-B56F07B0FF46}" srcId="{DC0FF56C-2A17-4FAB-886D-F0E1E3940E7C}" destId="{4ECEABAE-416E-4166-9AF0-E4F7A06EAD7A}" srcOrd="2" destOrd="0" parTransId="{DC310D9C-EF0C-43BC-AA3D-D08C75617256}" sibTransId="{18F7945F-49A0-4D22-899A-6971551B79EE}"/>
    <dgm:cxn modelId="{5E588B6F-001E-4E9C-B5E6-8C049B0E35DA}" srcId="{DC0FF56C-2A17-4FAB-886D-F0E1E3940E7C}" destId="{4996DE4A-18F8-43A2-B5F7-18F99B168868}" srcOrd="3" destOrd="0" parTransId="{BE7D23B3-F973-402D-A28D-A4F7AA2475E2}" sibTransId="{97514D1B-52D2-4648-839E-EDBC9501E54A}"/>
    <dgm:cxn modelId="{2079C757-3895-493C-809A-E0F7A79BC301}" type="presOf" srcId="{FF1826B0-B885-449A-A5CF-2071730E1869}" destId="{09912850-133F-4C4E-A609-503E60352D5B}" srcOrd="0" destOrd="0" presId="urn:microsoft.com/office/officeart/2005/8/layout/process4"/>
    <dgm:cxn modelId="{20CB2E7F-908A-46A8-B645-FAB460C355FB}" type="presOf" srcId="{4ECEABAE-416E-4166-9AF0-E4F7A06EAD7A}" destId="{5AF3EF3D-A0EB-46B7-ADC6-2567C965BF4D}" srcOrd="0" destOrd="0" presId="urn:microsoft.com/office/officeart/2005/8/layout/process4"/>
    <dgm:cxn modelId="{448CBDC4-977E-4184-BF54-02934066317E}" type="presOf" srcId="{DC0FF56C-2A17-4FAB-886D-F0E1E3940E7C}" destId="{F97ADF20-1155-40A5-AD8C-DC728C69B933}" srcOrd="0" destOrd="0" presId="urn:microsoft.com/office/officeart/2005/8/layout/process4"/>
    <dgm:cxn modelId="{6ED58466-EAB4-404E-9E42-586950A60F5B}" type="presParOf" srcId="{F97ADF20-1155-40A5-AD8C-DC728C69B933}" destId="{7BCE3FE2-E156-4D3B-85E9-43B18ADE808C}" srcOrd="0" destOrd="0" presId="urn:microsoft.com/office/officeart/2005/8/layout/process4"/>
    <dgm:cxn modelId="{63F17096-B297-4022-B095-C86C06444B32}" type="presParOf" srcId="{7BCE3FE2-E156-4D3B-85E9-43B18ADE808C}" destId="{205202BB-065F-4C9A-B5DD-2C8A545811D8}" srcOrd="0" destOrd="0" presId="urn:microsoft.com/office/officeart/2005/8/layout/process4"/>
    <dgm:cxn modelId="{5FD7CDA6-D371-4D24-98CF-BFDB9E4313BD}" type="presParOf" srcId="{F97ADF20-1155-40A5-AD8C-DC728C69B933}" destId="{DF4ED3E3-5FB2-4793-9881-A1130DCA15A0}" srcOrd="1" destOrd="0" presId="urn:microsoft.com/office/officeart/2005/8/layout/process4"/>
    <dgm:cxn modelId="{2C67CA5F-C265-4B07-96F4-61905CD00CEE}" type="presParOf" srcId="{F97ADF20-1155-40A5-AD8C-DC728C69B933}" destId="{3492ACB1-B8B3-47DF-902C-EAB1904B7755}" srcOrd="2" destOrd="0" presId="urn:microsoft.com/office/officeart/2005/8/layout/process4"/>
    <dgm:cxn modelId="{C3D03FAD-BFE3-4695-9DC7-412C68FEBAB0}" type="presParOf" srcId="{3492ACB1-B8B3-47DF-902C-EAB1904B7755}" destId="{5AF3EF3D-A0EB-46B7-ADC6-2567C965BF4D}" srcOrd="0" destOrd="0" presId="urn:microsoft.com/office/officeart/2005/8/layout/process4"/>
    <dgm:cxn modelId="{C3C53019-357C-4595-842D-CB73EC9DFE4E}" type="presParOf" srcId="{F97ADF20-1155-40A5-AD8C-DC728C69B933}" destId="{B1341B81-F466-40CB-A991-3FEE2EC7FADF}" srcOrd="3" destOrd="0" presId="urn:microsoft.com/office/officeart/2005/8/layout/process4"/>
    <dgm:cxn modelId="{A8A90701-B033-4FB1-8C99-D339BE08043C}" type="presParOf" srcId="{F97ADF20-1155-40A5-AD8C-DC728C69B933}" destId="{6E97913E-0220-4879-8F27-A1AE5892C901}" srcOrd="4" destOrd="0" presId="urn:microsoft.com/office/officeart/2005/8/layout/process4"/>
    <dgm:cxn modelId="{810A3FD3-3875-4905-B8EB-7220D5C8017B}" type="presParOf" srcId="{6E97913E-0220-4879-8F27-A1AE5892C901}" destId="{09912850-133F-4C4E-A609-503E60352D5B}" srcOrd="0" destOrd="0" presId="urn:microsoft.com/office/officeart/2005/8/layout/process4"/>
    <dgm:cxn modelId="{D3015260-3990-437B-A6DC-F90AAF3168E8}" type="presParOf" srcId="{F97ADF20-1155-40A5-AD8C-DC728C69B933}" destId="{BA3EEDB8-EC66-4F56-93DB-3A5749103EB2}" srcOrd="5" destOrd="0" presId="urn:microsoft.com/office/officeart/2005/8/layout/process4"/>
    <dgm:cxn modelId="{B18C61D9-8453-47E1-ACC0-10A07D1BFE42}" type="presParOf" srcId="{F97ADF20-1155-40A5-AD8C-DC728C69B933}" destId="{60C3C79A-2B67-44A7-9C20-C1F4DB12680E}" srcOrd="6" destOrd="0" presId="urn:microsoft.com/office/officeart/2005/8/layout/process4"/>
    <dgm:cxn modelId="{841079CF-2554-4B53-89ED-1F3CA63F7F20}" type="presParOf" srcId="{60C3C79A-2B67-44A7-9C20-C1F4DB12680E}" destId="{1F7EE084-FCB7-4765-8F31-E601075C4F9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CE8970-C747-41E9-AB63-F2CBE4579D73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7EDE008-A9B1-40BE-AADB-78FAB928E86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Provides Balance and stability</a:t>
          </a:r>
        </a:p>
      </dgm:t>
    </dgm:pt>
    <dgm:pt modelId="{26CEA845-CAC2-4E04-982F-3B99AE4706F7}" type="parTrans" cxnId="{137A1D85-D38D-4818-9FDD-96444953B65D}">
      <dgm:prSet/>
      <dgm:spPr/>
      <dgm:t>
        <a:bodyPr/>
        <a:lstStyle/>
        <a:p>
          <a:endParaRPr lang="en-US"/>
        </a:p>
      </dgm:t>
    </dgm:pt>
    <dgm:pt modelId="{3C6E75A3-9C37-43F6-BC51-BF001055CEAA}" type="sibTrans" cxnId="{137A1D85-D38D-4818-9FDD-96444953B6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7187C6-7EB1-45CE-A077-23D0DF095E5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Increases efficiency</a:t>
          </a:r>
          <a:endParaRPr lang="en-US" dirty="0"/>
        </a:p>
      </dgm:t>
    </dgm:pt>
    <dgm:pt modelId="{07395AEA-D592-441F-BAAA-FC14BD1DC8C8}" type="parTrans" cxnId="{4784CBF1-AF90-4BC5-9562-65EF0CCEA70A}">
      <dgm:prSet/>
      <dgm:spPr/>
      <dgm:t>
        <a:bodyPr/>
        <a:lstStyle/>
        <a:p>
          <a:endParaRPr lang="en-US"/>
        </a:p>
      </dgm:t>
    </dgm:pt>
    <dgm:pt modelId="{6A7A622F-1251-4D49-96D4-9776E44A1F67}" type="sibTrans" cxnId="{4784CBF1-AF90-4BC5-9562-65EF0CCEA70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CE1750-89FA-4D20-A81B-B38D4BBD26F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Saves energy</a:t>
          </a:r>
        </a:p>
      </dgm:t>
    </dgm:pt>
    <dgm:pt modelId="{1F029967-56C6-4E75-A0B2-D4A62F139AF6}" type="parTrans" cxnId="{0ED422CA-03F6-4845-BA09-F96336B9BB20}">
      <dgm:prSet/>
      <dgm:spPr/>
      <dgm:t>
        <a:bodyPr/>
        <a:lstStyle/>
        <a:p>
          <a:endParaRPr lang="en-US"/>
        </a:p>
      </dgm:t>
    </dgm:pt>
    <dgm:pt modelId="{788B09AB-188F-4053-8393-C10786044FE0}" type="sibTrans" cxnId="{0ED422CA-03F6-4845-BA09-F96336B9BB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2763D1-F860-4908-AF45-E82941BA3F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Allows movement with lower driving forces</a:t>
          </a:r>
          <a:endParaRPr lang="en-US" dirty="0"/>
        </a:p>
      </dgm:t>
    </dgm:pt>
    <dgm:pt modelId="{F7EAEFCD-DC20-4F33-B29E-9368CC55B37A}" type="parTrans" cxnId="{4B0F8E3C-FA55-465A-B53A-D73B28D8607C}">
      <dgm:prSet/>
      <dgm:spPr/>
      <dgm:t>
        <a:bodyPr/>
        <a:lstStyle/>
        <a:p>
          <a:endParaRPr lang="en-US"/>
        </a:p>
      </dgm:t>
    </dgm:pt>
    <dgm:pt modelId="{80716EB0-4624-4E0C-B2C6-601F50CA49F3}" type="sibTrans" cxnId="{4B0F8E3C-FA55-465A-B53A-D73B28D860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A4077A-3CB1-477B-9B61-41DD8A31CDB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Reduces vibrations allowing the system to rotate smoothly</a:t>
          </a:r>
        </a:p>
      </dgm:t>
    </dgm:pt>
    <dgm:pt modelId="{9A918E73-B295-45C1-A912-F7B5198B9E78}" type="parTrans" cxnId="{93317483-70BA-455D-A682-4EB8EC1DC2B7}">
      <dgm:prSet/>
      <dgm:spPr/>
      <dgm:t>
        <a:bodyPr/>
        <a:lstStyle/>
        <a:p>
          <a:endParaRPr lang="en-US"/>
        </a:p>
      </dgm:t>
    </dgm:pt>
    <dgm:pt modelId="{C45FE979-A8B4-49B4-A8C4-3ADEFEF6FA33}" type="sibTrans" cxnId="{93317483-70BA-455D-A682-4EB8EC1DC2B7}">
      <dgm:prSet/>
      <dgm:spPr/>
      <dgm:t>
        <a:bodyPr/>
        <a:lstStyle/>
        <a:p>
          <a:endParaRPr lang="en-US"/>
        </a:p>
      </dgm:t>
    </dgm:pt>
    <dgm:pt modelId="{AD9CC628-BF83-4622-80E8-6DE26895887F}" type="pres">
      <dgm:prSet presAssocID="{7ACE8970-C747-41E9-AB63-F2CBE4579D73}" presName="root" presStyleCnt="0">
        <dgm:presLayoutVars>
          <dgm:dir/>
          <dgm:resizeHandles val="exact"/>
        </dgm:presLayoutVars>
      </dgm:prSet>
      <dgm:spPr/>
    </dgm:pt>
    <dgm:pt modelId="{03CDC7BD-E10B-4024-A548-19A8B0D35C90}" type="pres">
      <dgm:prSet presAssocID="{67EDE008-A9B1-40BE-AADB-78FAB928E860}" presName="compNode" presStyleCnt="0"/>
      <dgm:spPr/>
    </dgm:pt>
    <dgm:pt modelId="{6618ADF3-4158-4F8C-B0A2-789DD132D861}" type="pres">
      <dgm:prSet presAssocID="{67EDE008-A9B1-40BE-AADB-78FAB928E860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5F9E896-8355-40AE-ADD9-B97EC9F0F1FB}" type="pres">
      <dgm:prSet presAssocID="{67EDE008-A9B1-40BE-AADB-78FAB928E8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13573AA4-6566-4CCF-A0ED-105A6BDCE153}" type="pres">
      <dgm:prSet presAssocID="{67EDE008-A9B1-40BE-AADB-78FAB928E860}" presName="spaceRect" presStyleCnt="0"/>
      <dgm:spPr/>
    </dgm:pt>
    <dgm:pt modelId="{1B2018D1-48BD-4006-917A-CA0E790B6800}" type="pres">
      <dgm:prSet presAssocID="{67EDE008-A9B1-40BE-AADB-78FAB928E860}" presName="textRect" presStyleLbl="revTx" presStyleIdx="0" presStyleCnt="5">
        <dgm:presLayoutVars>
          <dgm:chMax val="1"/>
          <dgm:chPref val="1"/>
        </dgm:presLayoutVars>
      </dgm:prSet>
      <dgm:spPr/>
    </dgm:pt>
    <dgm:pt modelId="{99151428-E074-419A-8F87-E71C0D39D274}" type="pres">
      <dgm:prSet presAssocID="{3C6E75A3-9C37-43F6-BC51-BF001055CEAA}" presName="sibTrans" presStyleCnt="0"/>
      <dgm:spPr/>
    </dgm:pt>
    <dgm:pt modelId="{F3DC2E78-8ACA-4335-B290-B7C3C9FECFD2}" type="pres">
      <dgm:prSet presAssocID="{D27187C6-7EB1-45CE-A077-23D0DF095E5A}" presName="compNode" presStyleCnt="0"/>
      <dgm:spPr/>
    </dgm:pt>
    <dgm:pt modelId="{7E9C83F0-723B-4003-9B9C-45322FA0705A}" type="pres">
      <dgm:prSet presAssocID="{D27187C6-7EB1-45CE-A077-23D0DF095E5A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724971E5-60EB-4212-BDAF-612C02EBC3D6}" type="pres">
      <dgm:prSet presAssocID="{D27187C6-7EB1-45CE-A077-23D0DF095E5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89F41BF-569A-4C36-AD49-0EE8606C5E48}" type="pres">
      <dgm:prSet presAssocID="{D27187C6-7EB1-45CE-A077-23D0DF095E5A}" presName="spaceRect" presStyleCnt="0"/>
      <dgm:spPr/>
    </dgm:pt>
    <dgm:pt modelId="{113C0EB6-1622-4BF1-BDEA-835B4361D8FB}" type="pres">
      <dgm:prSet presAssocID="{D27187C6-7EB1-45CE-A077-23D0DF095E5A}" presName="textRect" presStyleLbl="revTx" presStyleIdx="1" presStyleCnt="5">
        <dgm:presLayoutVars>
          <dgm:chMax val="1"/>
          <dgm:chPref val="1"/>
        </dgm:presLayoutVars>
      </dgm:prSet>
      <dgm:spPr/>
    </dgm:pt>
    <dgm:pt modelId="{DB9E6209-EC6B-4365-8837-B275633DB01C}" type="pres">
      <dgm:prSet presAssocID="{6A7A622F-1251-4D49-96D4-9776E44A1F67}" presName="sibTrans" presStyleCnt="0"/>
      <dgm:spPr/>
    </dgm:pt>
    <dgm:pt modelId="{348E306C-3C29-47FA-A301-07B764FEBF90}" type="pres">
      <dgm:prSet presAssocID="{41CE1750-89FA-4D20-A81B-B38D4BBD26F0}" presName="compNode" presStyleCnt="0"/>
      <dgm:spPr/>
    </dgm:pt>
    <dgm:pt modelId="{F2A2513C-A461-4203-A364-AF6B0DD241E3}" type="pres">
      <dgm:prSet presAssocID="{41CE1750-89FA-4D20-A81B-B38D4BBD26F0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DC7789D4-0D1A-4A6D-9491-463FB402152A}" type="pres">
      <dgm:prSet presAssocID="{41CE1750-89FA-4D20-A81B-B38D4BBD26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24788FA-DA0F-4BDD-8634-1E5F264B6363}" type="pres">
      <dgm:prSet presAssocID="{41CE1750-89FA-4D20-A81B-B38D4BBD26F0}" presName="spaceRect" presStyleCnt="0"/>
      <dgm:spPr/>
    </dgm:pt>
    <dgm:pt modelId="{6C66DA85-C981-4975-8578-8F65B10A9BF5}" type="pres">
      <dgm:prSet presAssocID="{41CE1750-89FA-4D20-A81B-B38D4BBD26F0}" presName="textRect" presStyleLbl="revTx" presStyleIdx="2" presStyleCnt="5">
        <dgm:presLayoutVars>
          <dgm:chMax val="1"/>
          <dgm:chPref val="1"/>
        </dgm:presLayoutVars>
      </dgm:prSet>
      <dgm:spPr/>
    </dgm:pt>
    <dgm:pt modelId="{A7AD946F-6C95-4ACB-9188-CB91E1D6F1BB}" type="pres">
      <dgm:prSet presAssocID="{788B09AB-188F-4053-8393-C10786044FE0}" presName="sibTrans" presStyleCnt="0"/>
      <dgm:spPr/>
    </dgm:pt>
    <dgm:pt modelId="{7BD65504-7785-44E5-9B8C-3E848A8553A0}" type="pres">
      <dgm:prSet presAssocID="{0E2763D1-F860-4908-AF45-E82941BA3F4A}" presName="compNode" presStyleCnt="0"/>
      <dgm:spPr/>
    </dgm:pt>
    <dgm:pt modelId="{D86308C8-F83C-4684-8487-5A14528B33B9}" type="pres">
      <dgm:prSet presAssocID="{0E2763D1-F860-4908-AF45-E82941BA3F4A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C237FCE-E00D-4717-BB03-D7A91951D366}" type="pres">
      <dgm:prSet presAssocID="{0E2763D1-F860-4908-AF45-E82941BA3F4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A9047ED2-8857-491B-B754-6FE756B9EAFC}" type="pres">
      <dgm:prSet presAssocID="{0E2763D1-F860-4908-AF45-E82941BA3F4A}" presName="spaceRect" presStyleCnt="0"/>
      <dgm:spPr/>
    </dgm:pt>
    <dgm:pt modelId="{A1FD30F1-E306-47AC-976D-13D93A5AF1B1}" type="pres">
      <dgm:prSet presAssocID="{0E2763D1-F860-4908-AF45-E82941BA3F4A}" presName="textRect" presStyleLbl="revTx" presStyleIdx="3" presStyleCnt="5">
        <dgm:presLayoutVars>
          <dgm:chMax val="1"/>
          <dgm:chPref val="1"/>
        </dgm:presLayoutVars>
      </dgm:prSet>
      <dgm:spPr/>
    </dgm:pt>
    <dgm:pt modelId="{50FD754C-DF26-4D93-8197-E012CC442468}" type="pres">
      <dgm:prSet presAssocID="{80716EB0-4624-4E0C-B2C6-601F50CA49F3}" presName="sibTrans" presStyleCnt="0"/>
      <dgm:spPr/>
    </dgm:pt>
    <dgm:pt modelId="{798F3BCE-073A-4026-BFFC-9BF499FB667E}" type="pres">
      <dgm:prSet presAssocID="{91A4077A-3CB1-477B-9B61-41DD8A31CDB1}" presName="compNode" presStyleCnt="0"/>
      <dgm:spPr/>
    </dgm:pt>
    <dgm:pt modelId="{A7C4FA61-3354-4A86-B592-5D8C593801C5}" type="pres">
      <dgm:prSet presAssocID="{91A4077A-3CB1-477B-9B61-41DD8A31CDB1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1339943-BC94-4164-87F2-6B13DF498460}" type="pres">
      <dgm:prSet presAssocID="{91A4077A-3CB1-477B-9B61-41DD8A31CDB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1816D9-F6DC-4AD9-AECF-52A890AB2AE7}" type="pres">
      <dgm:prSet presAssocID="{91A4077A-3CB1-477B-9B61-41DD8A31CDB1}" presName="spaceRect" presStyleCnt="0"/>
      <dgm:spPr/>
    </dgm:pt>
    <dgm:pt modelId="{9F6FA134-F4A4-4958-A561-F2179BF798C0}" type="pres">
      <dgm:prSet presAssocID="{91A4077A-3CB1-477B-9B61-41DD8A31CDB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E195904-2BB6-4CF0-A5AD-B9FA79844FB5}" type="presOf" srcId="{D27187C6-7EB1-45CE-A077-23D0DF095E5A}" destId="{113C0EB6-1622-4BF1-BDEA-835B4361D8FB}" srcOrd="0" destOrd="0" presId="urn:microsoft.com/office/officeart/2018/5/layout/IconLeafLabelList"/>
    <dgm:cxn modelId="{E1C82B2C-23D0-4636-B29B-91A4E2F181BA}" type="presOf" srcId="{7ACE8970-C747-41E9-AB63-F2CBE4579D73}" destId="{AD9CC628-BF83-4622-80E8-6DE26895887F}" srcOrd="0" destOrd="0" presId="urn:microsoft.com/office/officeart/2018/5/layout/IconLeafLabelList"/>
    <dgm:cxn modelId="{4B0F8E3C-FA55-465A-B53A-D73B28D8607C}" srcId="{7ACE8970-C747-41E9-AB63-F2CBE4579D73}" destId="{0E2763D1-F860-4908-AF45-E82941BA3F4A}" srcOrd="3" destOrd="0" parTransId="{F7EAEFCD-DC20-4F33-B29E-9368CC55B37A}" sibTransId="{80716EB0-4624-4E0C-B2C6-601F50CA49F3}"/>
    <dgm:cxn modelId="{93317483-70BA-455D-A682-4EB8EC1DC2B7}" srcId="{7ACE8970-C747-41E9-AB63-F2CBE4579D73}" destId="{91A4077A-3CB1-477B-9B61-41DD8A31CDB1}" srcOrd="4" destOrd="0" parTransId="{9A918E73-B295-45C1-A912-F7B5198B9E78}" sibTransId="{C45FE979-A8B4-49B4-A8C4-3ADEFEF6FA33}"/>
    <dgm:cxn modelId="{137A1D85-D38D-4818-9FDD-96444953B65D}" srcId="{7ACE8970-C747-41E9-AB63-F2CBE4579D73}" destId="{67EDE008-A9B1-40BE-AADB-78FAB928E860}" srcOrd="0" destOrd="0" parTransId="{26CEA845-CAC2-4E04-982F-3B99AE4706F7}" sibTransId="{3C6E75A3-9C37-43F6-BC51-BF001055CEAA}"/>
    <dgm:cxn modelId="{60A33988-475D-47FA-B9D2-60A61C151D46}" type="presOf" srcId="{41CE1750-89FA-4D20-A81B-B38D4BBD26F0}" destId="{6C66DA85-C981-4975-8578-8F65B10A9BF5}" srcOrd="0" destOrd="0" presId="urn:microsoft.com/office/officeart/2018/5/layout/IconLeafLabelList"/>
    <dgm:cxn modelId="{11DBD59F-5F35-4383-8006-0AC883D4338A}" type="presOf" srcId="{0E2763D1-F860-4908-AF45-E82941BA3F4A}" destId="{A1FD30F1-E306-47AC-976D-13D93A5AF1B1}" srcOrd="0" destOrd="0" presId="urn:microsoft.com/office/officeart/2018/5/layout/IconLeafLabelList"/>
    <dgm:cxn modelId="{377D12BB-F2E3-41AB-8FCF-5AB685BFF0E3}" type="presOf" srcId="{67EDE008-A9B1-40BE-AADB-78FAB928E860}" destId="{1B2018D1-48BD-4006-917A-CA0E790B6800}" srcOrd="0" destOrd="0" presId="urn:microsoft.com/office/officeart/2018/5/layout/IconLeafLabelList"/>
    <dgm:cxn modelId="{0ED422CA-03F6-4845-BA09-F96336B9BB20}" srcId="{7ACE8970-C747-41E9-AB63-F2CBE4579D73}" destId="{41CE1750-89FA-4D20-A81B-B38D4BBD26F0}" srcOrd="2" destOrd="0" parTransId="{1F029967-56C6-4E75-A0B2-D4A62F139AF6}" sibTransId="{788B09AB-188F-4053-8393-C10786044FE0}"/>
    <dgm:cxn modelId="{CB0231D8-BC56-44A0-BE06-B0EE58DF78D2}" type="presOf" srcId="{91A4077A-3CB1-477B-9B61-41DD8A31CDB1}" destId="{9F6FA134-F4A4-4958-A561-F2179BF798C0}" srcOrd="0" destOrd="0" presId="urn:microsoft.com/office/officeart/2018/5/layout/IconLeafLabelList"/>
    <dgm:cxn modelId="{4784CBF1-AF90-4BC5-9562-65EF0CCEA70A}" srcId="{7ACE8970-C747-41E9-AB63-F2CBE4579D73}" destId="{D27187C6-7EB1-45CE-A077-23D0DF095E5A}" srcOrd="1" destOrd="0" parTransId="{07395AEA-D592-441F-BAAA-FC14BD1DC8C8}" sibTransId="{6A7A622F-1251-4D49-96D4-9776E44A1F67}"/>
    <dgm:cxn modelId="{280B7B35-C2F5-4083-9C90-1A06BAE5E6EF}" type="presParOf" srcId="{AD9CC628-BF83-4622-80E8-6DE26895887F}" destId="{03CDC7BD-E10B-4024-A548-19A8B0D35C90}" srcOrd="0" destOrd="0" presId="urn:microsoft.com/office/officeart/2018/5/layout/IconLeafLabelList"/>
    <dgm:cxn modelId="{BEC399B3-8FAA-45F8-BE00-FC8506869CF6}" type="presParOf" srcId="{03CDC7BD-E10B-4024-A548-19A8B0D35C90}" destId="{6618ADF3-4158-4F8C-B0A2-789DD132D861}" srcOrd="0" destOrd="0" presId="urn:microsoft.com/office/officeart/2018/5/layout/IconLeafLabelList"/>
    <dgm:cxn modelId="{E5670234-36DA-4121-B616-AC6C53D4D707}" type="presParOf" srcId="{03CDC7BD-E10B-4024-A548-19A8B0D35C90}" destId="{D5F9E896-8355-40AE-ADD9-B97EC9F0F1FB}" srcOrd="1" destOrd="0" presId="urn:microsoft.com/office/officeart/2018/5/layout/IconLeafLabelList"/>
    <dgm:cxn modelId="{5372EC46-F993-4DEF-AA88-FD025118FDC2}" type="presParOf" srcId="{03CDC7BD-E10B-4024-A548-19A8B0D35C90}" destId="{13573AA4-6566-4CCF-A0ED-105A6BDCE153}" srcOrd="2" destOrd="0" presId="urn:microsoft.com/office/officeart/2018/5/layout/IconLeafLabelList"/>
    <dgm:cxn modelId="{35FE2B91-AB56-4411-86D8-4183A1AC3A08}" type="presParOf" srcId="{03CDC7BD-E10B-4024-A548-19A8B0D35C90}" destId="{1B2018D1-48BD-4006-917A-CA0E790B6800}" srcOrd="3" destOrd="0" presId="urn:microsoft.com/office/officeart/2018/5/layout/IconLeafLabelList"/>
    <dgm:cxn modelId="{2518CCCE-7BCA-4C21-BC8C-C4A43C8748F8}" type="presParOf" srcId="{AD9CC628-BF83-4622-80E8-6DE26895887F}" destId="{99151428-E074-419A-8F87-E71C0D39D274}" srcOrd="1" destOrd="0" presId="urn:microsoft.com/office/officeart/2018/5/layout/IconLeafLabelList"/>
    <dgm:cxn modelId="{FE78AC82-941C-4C5B-B056-D1C5D01DFC38}" type="presParOf" srcId="{AD9CC628-BF83-4622-80E8-6DE26895887F}" destId="{F3DC2E78-8ACA-4335-B290-B7C3C9FECFD2}" srcOrd="2" destOrd="0" presId="urn:microsoft.com/office/officeart/2018/5/layout/IconLeafLabelList"/>
    <dgm:cxn modelId="{40A1E37D-905C-4499-967B-C5959AEC4203}" type="presParOf" srcId="{F3DC2E78-8ACA-4335-B290-B7C3C9FECFD2}" destId="{7E9C83F0-723B-4003-9B9C-45322FA0705A}" srcOrd="0" destOrd="0" presId="urn:microsoft.com/office/officeart/2018/5/layout/IconLeafLabelList"/>
    <dgm:cxn modelId="{5C818102-B8C8-4F76-A106-46CC2B2B0087}" type="presParOf" srcId="{F3DC2E78-8ACA-4335-B290-B7C3C9FECFD2}" destId="{724971E5-60EB-4212-BDAF-612C02EBC3D6}" srcOrd="1" destOrd="0" presId="urn:microsoft.com/office/officeart/2018/5/layout/IconLeafLabelList"/>
    <dgm:cxn modelId="{682488DA-CCBC-4454-ABE9-28D93FBE4432}" type="presParOf" srcId="{F3DC2E78-8ACA-4335-B290-B7C3C9FECFD2}" destId="{D89F41BF-569A-4C36-AD49-0EE8606C5E48}" srcOrd="2" destOrd="0" presId="urn:microsoft.com/office/officeart/2018/5/layout/IconLeafLabelList"/>
    <dgm:cxn modelId="{0FE5B572-1BD7-48F6-A068-DE75ACAE2DFF}" type="presParOf" srcId="{F3DC2E78-8ACA-4335-B290-B7C3C9FECFD2}" destId="{113C0EB6-1622-4BF1-BDEA-835B4361D8FB}" srcOrd="3" destOrd="0" presId="urn:microsoft.com/office/officeart/2018/5/layout/IconLeafLabelList"/>
    <dgm:cxn modelId="{225D0427-5F30-4841-B83E-82508ADAD51F}" type="presParOf" srcId="{AD9CC628-BF83-4622-80E8-6DE26895887F}" destId="{DB9E6209-EC6B-4365-8837-B275633DB01C}" srcOrd="3" destOrd="0" presId="urn:microsoft.com/office/officeart/2018/5/layout/IconLeafLabelList"/>
    <dgm:cxn modelId="{870F15A1-BAAE-4226-8D68-91998C8F8F8E}" type="presParOf" srcId="{AD9CC628-BF83-4622-80E8-6DE26895887F}" destId="{348E306C-3C29-47FA-A301-07B764FEBF90}" srcOrd="4" destOrd="0" presId="urn:microsoft.com/office/officeart/2018/5/layout/IconLeafLabelList"/>
    <dgm:cxn modelId="{349722B4-164B-4B20-A7C5-C333F3ABB3D5}" type="presParOf" srcId="{348E306C-3C29-47FA-A301-07B764FEBF90}" destId="{F2A2513C-A461-4203-A364-AF6B0DD241E3}" srcOrd="0" destOrd="0" presId="urn:microsoft.com/office/officeart/2018/5/layout/IconLeafLabelList"/>
    <dgm:cxn modelId="{36BEA07D-5B28-46B8-965C-80E05ABCC38A}" type="presParOf" srcId="{348E306C-3C29-47FA-A301-07B764FEBF90}" destId="{DC7789D4-0D1A-4A6D-9491-463FB402152A}" srcOrd="1" destOrd="0" presId="urn:microsoft.com/office/officeart/2018/5/layout/IconLeafLabelList"/>
    <dgm:cxn modelId="{5BA249AC-CC2C-4B76-9778-B4E7D61A8FEB}" type="presParOf" srcId="{348E306C-3C29-47FA-A301-07B764FEBF90}" destId="{924788FA-DA0F-4BDD-8634-1E5F264B6363}" srcOrd="2" destOrd="0" presId="urn:microsoft.com/office/officeart/2018/5/layout/IconLeafLabelList"/>
    <dgm:cxn modelId="{45D0F52C-4B26-484C-A30D-A972630D01BC}" type="presParOf" srcId="{348E306C-3C29-47FA-A301-07B764FEBF90}" destId="{6C66DA85-C981-4975-8578-8F65B10A9BF5}" srcOrd="3" destOrd="0" presId="urn:microsoft.com/office/officeart/2018/5/layout/IconLeafLabelList"/>
    <dgm:cxn modelId="{EE7A05B1-FB20-4FA3-B1CC-08B76CB0F73F}" type="presParOf" srcId="{AD9CC628-BF83-4622-80E8-6DE26895887F}" destId="{A7AD946F-6C95-4ACB-9188-CB91E1D6F1BB}" srcOrd="5" destOrd="0" presId="urn:microsoft.com/office/officeart/2018/5/layout/IconLeafLabelList"/>
    <dgm:cxn modelId="{0E55D141-DA1A-4C42-9287-D03EE9FD371B}" type="presParOf" srcId="{AD9CC628-BF83-4622-80E8-6DE26895887F}" destId="{7BD65504-7785-44E5-9B8C-3E848A8553A0}" srcOrd="6" destOrd="0" presId="urn:microsoft.com/office/officeart/2018/5/layout/IconLeafLabelList"/>
    <dgm:cxn modelId="{C923877E-813A-496B-A3C8-1BFB47BF53BE}" type="presParOf" srcId="{7BD65504-7785-44E5-9B8C-3E848A8553A0}" destId="{D86308C8-F83C-4684-8487-5A14528B33B9}" srcOrd="0" destOrd="0" presId="urn:microsoft.com/office/officeart/2018/5/layout/IconLeafLabelList"/>
    <dgm:cxn modelId="{11869DBD-41AC-435E-9E25-03DB2BC254B1}" type="presParOf" srcId="{7BD65504-7785-44E5-9B8C-3E848A8553A0}" destId="{1C237FCE-E00D-4717-BB03-D7A91951D366}" srcOrd="1" destOrd="0" presId="urn:microsoft.com/office/officeart/2018/5/layout/IconLeafLabelList"/>
    <dgm:cxn modelId="{B571234B-E41B-4CB1-938E-6E92DBE34A3A}" type="presParOf" srcId="{7BD65504-7785-44E5-9B8C-3E848A8553A0}" destId="{A9047ED2-8857-491B-B754-6FE756B9EAFC}" srcOrd="2" destOrd="0" presId="urn:microsoft.com/office/officeart/2018/5/layout/IconLeafLabelList"/>
    <dgm:cxn modelId="{E0946DDF-644F-4DA1-947E-4BD4B892A991}" type="presParOf" srcId="{7BD65504-7785-44E5-9B8C-3E848A8553A0}" destId="{A1FD30F1-E306-47AC-976D-13D93A5AF1B1}" srcOrd="3" destOrd="0" presId="urn:microsoft.com/office/officeart/2018/5/layout/IconLeafLabelList"/>
    <dgm:cxn modelId="{B0B73B96-3B1B-48D2-806D-C065FFADB311}" type="presParOf" srcId="{AD9CC628-BF83-4622-80E8-6DE26895887F}" destId="{50FD754C-DF26-4D93-8197-E012CC442468}" srcOrd="7" destOrd="0" presId="urn:microsoft.com/office/officeart/2018/5/layout/IconLeafLabelList"/>
    <dgm:cxn modelId="{53D7F1D2-DF09-4D2B-B1F1-F015F606A353}" type="presParOf" srcId="{AD9CC628-BF83-4622-80E8-6DE26895887F}" destId="{798F3BCE-073A-4026-BFFC-9BF499FB667E}" srcOrd="8" destOrd="0" presId="urn:microsoft.com/office/officeart/2018/5/layout/IconLeafLabelList"/>
    <dgm:cxn modelId="{776E16D1-8C43-4FB6-A320-992C2973A8DB}" type="presParOf" srcId="{798F3BCE-073A-4026-BFFC-9BF499FB667E}" destId="{A7C4FA61-3354-4A86-B592-5D8C593801C5}" srcOrd="0" destOrd="0" presId="urn:microsoft.com/office/officeart/2018/5/layout/IconLeafLabelList"/>
    <dgm:cxn modelId="{062E38BB-A8A2-4B2B-B64E-77C4C57A11B2}" type="presParOf" srcId="{798F3BCE-073A-4026-BFFC-9BF499FB667E}" destId="{01339943-BC94-4164-87F2-6B13DF498460}" srcOrd="1" destOrd="0" presId="urn:microsoft.com/office/officeart/2018/5/layout/IconLeafLabelList"/>
    <dgm:cxn modelId="{78390675-03A4-456C-BCF5-B7A9ACA47EB3}" type="presParOf" srcId="{798F3BCE-073A-4026-BFFC-9BF499FB667E}" destId="{071816D9-F6DC-4AD9-AECF-52A890AB2AE7}" srcOrd="2" destOrd="0" presId="urn:microsoft.com/office/officeart/2018/5/layout/IconLeafLabelList"/>
    <dgm:cxn modelId="{A44D4861-462C-4EC5-B19E-620EA3D16A5D}" type="presParOf" srcId="{798F3BCE-073A-4026-BFFC-9BF499FB667E}" destId="{9F6FA134-F4A4-4958-A561-F2179BF798C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FD5F5E-9892-48CA-A190-C4B8D8F374DD}" type="doc">
      <dgm:prSet loTypeId="urn:microsoft.com/office/officeart/2005/8/layout/hierarchy3" loCatId="hierarchy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C87FBE-14C1-40C6-B024-0738D372A86A}">
      <dgm:prSet/>
      <dgm:spPr/>
      <dgm:t>
        <a:bodyPr/>
        <a:lstStyle/>
        <a:p>
          <a:r>
            <a:rPr lang="en-GB" dirty="0"/>
            <a:t>Element: (Zinc or aluminium alloy)</a:t>
          </a:r>
          <a:endParaRPr lang="en-US" dirty="0"/>
        </a:p>
      </dgm:t>
    </dgm:pt>
    <dgm:pt modelId="{5DC6A4E8-679F-42B4-B07F-A2A1520D27D1}" type="parTrans" cxnId="{D6D5A7EF-BAED-4814-B814-D6A3AC93AB33}">
      <dgm:prSet/>
      <dgm:spPr/>
      <dgm:t>
        <a:bodyPr/>
        <a:lstStyle/>
        <a:p>
          <a:endParaRPr lang="en-US"/>
        </a:p>
      </dgm:t>
    </dgm:pt>
    <dgm:pt modelId="{06A9A237-6297-4F26-842E-0615B8198635}" type="sibTrans" cxnId="{D6D5A7EF-BAED-4814-B814-D6A3AC93AB33}">
      <dgm:prSet/>
      <dgm:spPr/>
      <dgm:t>
        <a:bodyPr/>
        <a:lstStyle/>
        <a:p>
          <a:endParaRPr lang="en-US"/>
        </a:p>
      </dgm:t>
    </dgm:pt>
    <dgm:pt modelId="{54AADC17-6B4D-4385-AC15-1E0670C67854}">
      <dgm:prSet/>
      <dgm:spPr/>
      <dgm:t>
        <a:bodyPr/>
        <a:lstStyle/>
        <a:p>
          <a:r>
            <a:rPr lang="en-GB"/>
            <a:t>Conduct electricity</a:t>
          </a:r>
          <a:endParaRPr lang="en-US"/>
        </a:p>
      </dgm:t>
    </dgm:pt>
    <dgm:pt modelId="{2350F7E3-8700-40A9-BAF5-D27C45680621}" type="parTrans" cxnId="{98314A93-DC0F-4D9E-AED1-49AC16CA788F}">
      <dgm:prSet/>
      <dgm:spPr/>
      <dgm:t>
        <a:bodyPr/>
        <a:lstStyle/>
        <a:p>
          <a:endParaRPr lang="en-US"/>
        </a:p>
      </dgm:t>
    </dgm:pt>
    <dgm:pt modelId="{52C55FB6-8FCA-4B49-94FD-AE33865EA7BB}" type="sibTrans" cxnId="{98314A93-DC0F-4D9E-AED1-49AC16CA788F}">
      <dgm:prSet/>
      <dgm:spPr/>
      <dgm:t>
        <a:bodyPr/>
        <a:lstStyle/>
        <a:p>
          <a:endParaRPr lang="en-US"/>
        </a:p>
      </dgm:t>
    </dgm:pt>
    <dgm:pt modelId="{E215608C-EEFE-4243-9586-BA36ECA05334}">
      <dgm:prSet/>
      <dgm:spPr/>
      <dgm:t>
        <a:bodyPr/>
        <a:lstStyle/>
        <a:p>
          <a:r>
            <a:rPr lang="en-GB"/>
            <a:t>Low melting point</a:t>
          </a:r>
          <a:endParaRPr lang="en-US"/>
        </a:p>
      </dgm:t>
    </dgm:pt>
    <dgm:pt modelId="{779328DA-AEE6-4DC0-A1A4-86EF496F5061}" type="parTrans" cxnId="{F19D713C-AB0A-4E08-8D2B-EEFC3AAF4CD5}">
      <dgm:prSet/>
      <dgm:spPr/>
      <dgm:t>
        <a:bodyPr/>
        <a:lstStyle/>
        <a:p>
          <a:endParaRPr lang="en-US"/>
        </a:p>
      </dgm:t>
    </dgm:pt>
    <dgm:pt modelId="{70A1D806-100E-46AF-95ED-C839A8E965BD}" type="sibTrans" cxnId="{F19D713C-AB0A-4E08-8D2B-EEFC3AAF4CD5}">
      <dgm:prSet/>
      <dgm:spPr/>
      <dgm:t>
        <a:bodyPr/>
        <a:lstStyle/>
        <a:p>
          <a:endParaRPr lang="en-US"/>
        </a:p>
      </dgm:t>
    </dgm:pt>
    <dgm:pt modelId="{C0DD4D79-0C7A-42D4-A31D-68AF4543A41F}">
      <dgm:prSet/>
      <dgm:spPr/>
      <dgm:t>
        <a:bodyPr/>
        <a:lstStyle/>
        <a:p>
          <a:r>
            <a:rPr lang="en-GB" dirty="0"/>
            <a:t>Ductile</a:t>
          </a:r>
          <a:endParaRPr lang="en-US" dirty="0"/>
        </a:p>
      </dgm:t>
    </dgm:pt>
    <dgm:pt modelId="{4ACAE817-6424-4EA3-B3DA-26473FCF4E79}" type="parTrans" cxnId="{FBF07AF5-3082-44A5-9B38-BA1FDB91F501}">
      <dgm:prSet/>
      <dgm:spPr/>
      <dgm:t>
        <a:bodyPr/>
        <a:lstStyle/>
        <a:p>
          <a:endParaRPr lang="en-US"/>
        </a:p>
      </dgm:t>
    </dgm:pt>
    <dgm:pt modelId="{774A7397-41C1-473B-B19C-2726EE552AC6}" type="sibTrans" cxnId="{FBF07AF5-3082-44A5-9B38-BA1FDB91F501}">
      <dgm:prSet/>
      <dgm:spPr/>
      <dgm:t>
        <a:bodyPr/>
        <a:lstStyle/>
        <a:p>
          <a:endParaRPr lang="en-US"/>
        </a:p>
      </dgm:t>
    </dgm:pt>
    <dgm:pt modelId="{F21C451B-B6A7-4DCB-ACB8-71FA3141158F}">
      <dgm:prSet/>
      <dgm:spPr/>
      <dgm:t>
        <a:bodyPr/>
        <a:lstStyle/>
        <a:p>
          <a:r>
            <a:rPr lang="en-GB"/>
            <a:t>Casing: (Glass)</a:t>
          </a:r>
          <a:endParaRPr lang="en-US"/>
        </a:p>
      </dgm:t>
    </dgm:pt>
    <dgm:pt modelId="{8B5A5ED6-A7C9-4AB3-BE17-DE7DDBB4A4F6}" type="parTrans" cxnId="{261BD242-D14D-4612-B92B-3387869CBB50}">
      <dgm:prSet/>
      <dgm:spPr/>
      <dgm:t>
        <a:bodyPr/>
        <a:lstStyle/>
        <a:p>
          <a:endParaRPr lang="en-US"/>
        </a:p>
      </dgm:t>
    </dgm:pt>
    <dgm:pt modelId="{C139ED38-CC02-40F0-AEFA-DA31A8CA42FB}" type="sibTrans" cxnId="{261BD242-D14D-4612-B92B-3387869CBB50}">
      <dgm:prSet/>
      <dgm:spPr/>
      <dgm:t>
        <a:bodyPr/>
        <a:lstStyle/>
        <a:p>
          <a:endParaRPr lang="en-US"/>
        </a:p>
      </dgm:t>
    </dgm:pt>
    <dgm:pt modelId="{BADB47D2-0B2B-40DC-809E-AE96B3E4D8E6}">
      <dgm:prSet/>
      <dgm:spPr/>
      <dgm:t>
        <a:bodyPr/>
        <a:lstStyle/>
        <a:p>
          <a:r>
            <a:rPr lang="en-GB"/>
            <a:t>High yield strength</a:t>
          </a:r>
          <a:endParaRPr lang="en-US"/>
        </a:p>
      </dgm:t>
    </dgm:pt>
    <dgm:pt modelId="{B51BFAFE-34EC-4C02-8213-04A492004EEC}" type="parTrans" cxnId="{DFF6E8D8-E393-4ECB-9E7B-402359F1BFE5}">
      <dgm:prSet/>
      <dgm:spPr/>
      <dgm:t>
        <a:bodyPr/>
        <a:lstStyle/>
        <a:p>
          <a:endParaRPr lang="en-US"/>
        </a:p>
      </dgm:t>
    </dgm:pt>
    <dgm:pt modelId="{D0371936-E2BD-4BD1-B09B-894578710176}" type="sibTrans" cxnId="{DFF6E8D8-E393-4ECB-9E7B-402359F1BFE5}">
      <dgm:prSet/>
      <dgm:spPr/>
      <dgm:t>
        <a:bodyPr/>
        <a:lstStyle/>
        <a:p>
          <a:endParaRPr lang="en-US"/>
        </a:p>
      </dgm:t>
    </dgm:pt>
    <dgm:pt modelId="{F67A586F-3319-4C8D-AA12-9B8E7E266523}">
      <dgm:prSet/>
      <dgm:spPr/>
      <dgm:t>
        <a:bodyPr/>
        <a:lstStyle/>
        <a:p>
          <a:r>
            <a:rPr lang="en-GB" dirty="0"/>
            <a:t>Electrical Insulator</a:t>
          </a:r>
          <a:endParaRPr lang="en-US" dirty="0"/>
        </a:p>
      </dgm:t>
    </dgm:pt>
    <dgm:pt modelId="{FF6C9890-8DAF-4AA9-B5A4-E694982A05A9}" type="sibTrans" cxnId="{E3362C78-C967-40EB-B2CD-AC56AC9C9920}">
      <dgm:prSet/>
      <dgm:spPr/>
      <dgm:t>
        <a:bodyPr/>
        <a:lstStyle/>
        <a:p>
          <a:endParaRPr lang="en-US"/>
        </a:p>
      </dgm:t>
    </dgm:pt>
    <dgm:pt modelId="{FC8F8DBD-38F8-44B1-96BD-01950388DD56}" type="parTrans" cxnId="{E3362C78-C967-40EB-B2CD-AC56AC9C9920}">
      <dgm:prSet/>
      <dgm:spPr/>
      <dgm:t>
        <a:bodyPr/>
        <a:lstStyle/>
        <a:p>
          <a:endParaRPr lang="en-US"/>
        </a:p>
      </dgm:t>
    </dgm:pt>
    <dgm:pt modelId="{618369DD-7B32-4015-A7AD-42EEDD9EC2C7}" type="pres">
      <dgm:prSet presAssocID="{1FFD5F5E-9892-48CA-A190-C4B8D8F374D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9246707-B17F-4D23-A2A1-351AB9E2B398}" type="pres">
      <dgm:prSet presAssocID="{54C87FBE-14C1-40C6-B024-0738D372A86A}" presName="root" presStyleCnt="0"/>
      <dgm:spPr/>
    </dgm:pt>
    <dgm:pt modelId="{70B34C10-3A58-40BE-9BE7-6E7832E28D5B}" type="pres">
      <dgm:prSet presAssocID="{54C87FBE-14C1-40C6-B024-0738D372A86A}" presName="rootComposite" presStyleCnt="0"/>
      <dgm:spPr/>
    </dgm:pt>
    <dgm:pt modelId="{0B298341-BD31-4927-B5D4-19E90CF95C33}" type="pres">
      <dgm:prSet presAssocID="{54C87FBE-14C1-40C6-B024-0738D372A86A}" presName="rootText" presStyleLbl="node1" presStyleIdx="0" presStyleCnt="2"/>
      <dgm:spPr/>
    </dgm:pt>
    <dgm:pt modelId="{20964067-7681-4390-93C5-5AADEB793D3A}" type="pres">
      <dgm:prSet presAssocID="{54C87FBE-14C1-40C6-B024-0738D372A86A}" presName="rootConnector" presStyleLbl="node1" presStyleIdx="0" presStyleCnt="2"/>
      <dgm:spPr/>
    </dgm:pt>
    <dgm:pt modelId="{90FCB849-9795-4D00-B7A5-C95D47C5B3D6}" type="pres">
      <dgm:prSet presAssocID="{54C87FBE-14C1-40C6-B024-0738D372A86A}" presName="childShape" presStyleCnt="0"/>
      <dgm:spPr/>
    </dgm:pt>
    <dgm:pt modelId="{EAABFBA8-CDA5-4759-9B82-9B1F2E45AF48}" type="pres">
      <dgm:prSet presAssocID="{2350F7E3-8700-40A9-BAF5-D27C45680621}" presName="Name13" presStyleLbl="parChTrans1D2" presStyleIdx="0" presStyleCnt="5"/>
      <dgm:spPr/>
    </dgm:pt>
    <dgm:pt modelId="{747A1152-B561-4A29-B8B3-3F572AB47FA4}" type="pres">
      <dgm:prSet presAssocID="{54AADC17-6B4D-4385-AC15-1E0670C67854}" presName="childText" presStyleLbl="bgAcc1" presStyleIdx="0" presStyleCnt="5">
        <dgm:presLayoutVars>
          <dgm:bulletEnabled val="1"/>
        </dgm:presLayoutVars>
      </dgm:prSet>
      <dgm:spPr/>
    </dgm:pt>
    <dgm:pt modelId="{DF1B5A59-4907-44EE-874C-AB7971001020}" type="pres">
      <dgm:prSet presAssocID="{779328DA-AEE6-4DC0-A1A4-86EF496F5061}" presName="Name13" presStyleLbl="parChTrans1D2" presStyleIdx="1" presStyleCnt="5"/>
      <dgm:spPr/>
    </dgm:pt>
    <dgm:pt modelId="{D468774B-DD42-498B-877B-438895525762}" type="pres">
      <dgm:prSet presAssocID="{E215608C-EEFE-4243-9586-BA36ECA05334}" presName="childText" presStyleLbl="bgAcc1" presStyleIdx="1" presStyleCnt="5">
        <dgm:presLayoutVars>
          <dgm:bulletEnabled val="1"/>
        </dgm:presLayoutVars>
      </dgm:prSet>
      <dgm:spPr/>
    </dgm:pt>
    <dgm:pt modelId="{5FB53275-BB48-40B6-AB8F-96C3E9FD47C8}" type="pres">
      <dgm:prSet presAssocID="{4ACAE817-6424-4EA3-B3DA-26473FCF4E79}" presName="Name13" presStyleLbl="parChTrans1D2" presStyleIdx="2" presStyleCnt="5"/>
      <dgm:spPr/>
    </dgm:pt>
    <dgm:pt modelId="{F9528E36-769A-4539-A445-B0C39E924F1E}" type="pres">
      <dgm:prSet presAssocID="{C0DD4D79-0C7A-42D4-A31D-68AF4543A41F}" presName="childText" presStyleLbl="bgAcc1" presStyleIdx="2" presStyleCnt="5">
        <dgm:presLayoutVars>
          <dgm:bulletEnabled val="1"/>
        </dgm:presLayoutVars>
      </dgm:prSet>
      <dgm:spPr/>
    </dgm:pt>
    <dgm:pt modelId="{8223B486-43F1-4E9D-9108-8AAFEC00D8D2}" type="pres">
      <dgm:prSet presAssocID="{F21C451B-B6A7-4DCB-ACB8-71FA3141158F}" presName="root" presStyleCnt="0"/>
      <dgm:spPr/>
    </dgm:pt>
    <dgm:pt modelId="{CCC50D4C-2A17-4016-9EC4-33897D44FA58}" type="pres">
      <dgm:prSet presAssocID="{F21C451B-B6A7-4DCB-ACB8-71FA3141158F}" presName="rootComposite" presStyleCnt="0"/>
      <dgm:spPr/>
    </dgm:pt>
    <dgm:pt modelId="{8411B5BE-4260-45C2-96FF-D2753E3AA42B}" type="pres">
      <dgm:prSet presAssocID="{F21C451B-B6A7-4DCB-ACB8-71FA3141158F}" presName="rootText" presStyleLbl="node1" presStyleIdx="1" presStyleCnt="2"/>
      <dgm:spPr/>
    </dgm:pt>
    <dgm:pt modelId="{9E893A9F-C91B-4A15-B1D1-3DAF3D851D69}" type="pres">
      <dgm:prSet presAssocID="{F21C451B-B6A7-4DCB-ACB8-71FA3141158F}" presName="rootConnector" presStyleLbl="node1" presStyleIdx="1" presStyleCnt="2"/>
      <dgm:spPr/>
    </dgm:pt>
    <dgm:pt modelId="{33E93FB7-1B5D-41E0-B198-3CD190A22604}" type="pres">
      <dgm:prSet presAssocID="{F21C451B-B6A7-4DCB-ACB8-71FA3141158F}" presName="childShape" presStyleCnt="0"/>
      <dgm:spPr/>
    </dgm:pt>
    <dgm:pt modelId="{B8B99C3A-D656-4106-949E-3FA14461716A}" type="pres">
      <dgm:prSet presAssocID="{B51BFAFE-34EC-4C02-8213-04A492004EEC}" presName="Name13" presStyleLbl="parChTrans1D2" presStyleIdx="3" presStyleCnt="5"/>
      <dgm:spPr/>
    </dgm:pt>
    <dgm:pt modelId="{2EACD665-9892-43C3-8672-8EF8B639530A}" type="pres">
      <dgm:prSet presAssocID="{BADB47D2-0B2B-40DC-809E-AE96B3E4D8E6}" presName="childText" presStyleLbl="bgAcc1" presStyleIdx="3" presStyleCnt="5">
        <dgm:presLayoutVars>
          <dgm:bulletEnabled val="1"/>
        </dgm:presLayoutVars>
      </dgm:prSet>
      <dgm:spPr/>
    </dgm:pt>
    <dgm:pt modelId="{237B14E3-145C-4029-8656-47DD59EB967F}" type="pres">
      <dgm:prSet presAssocID="{FC8F8DBD-38F8-44B1-96BD-01950388DD56}" presName="Name13" presStyleLbl="parChTrans1D2" presStyleIdx="4" presStyleCnt="5"/>
      <dgm:spPr/>
    </dgm:pt>
    <dgm:pt modelId="{EBFAA788-B740-45B5-B724-ADF1B6C9301B}" type="pres">
      <dgm:prSet presAssocID="{F67A586F-3319-4C8D-AA12-9B8E7E266523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6A709707-F087-487B-B0DC-52678E1E40D1}" type="presOf" srcId="{F21C451B-B6A7-4DCB-ACB8-71FA3141158F}" destId="{8411B5BE-4260-45C2-96FF-D2753E3AA42B}" srcOrd="0" destOrd="0" presId="urn:microsoft.com/office/officeart/2005/8/layout/hierarchy3"/>
    <dgm:cxn modelId="{F2FEEC0F-CA35-47AF-93F1-8D25C7D26873}" type="presOf" srcId="{F67A586F-3319-4C8D-AA12-9B8E7E266523}" destId="{EBFAA788-B740-45B5-B724-ADF1B6C9301B}" srcOrd="0" destOrd="0" presId="urn:microsoft.com/office/officeart/2005/8/layout/hierarchy3"/>
    <dgm:cxn modelId="{B8E79A22-6C48-4C53-AE7D-4880F00EC6C2}" type="presOf" srcId="{779328DA-AEE6-4DC0-A1A4-86EF496F5061}" destId="{DF1B5A59-4907-44EE-874C-AB7971001020}" srcOrd="0" destOrd="0" presId="urn:microsoft.com/office/officeart/2005/8/layout/hierarchy3"/>
    <dgm:cxn modelId="{F19D713C-AB0A-4E08-8D2B-EEFC3AAF4CD5}" srcId="{54C87FBE-14C1-40C6-B024-0738D372A86A}" destId="{E215608C-EEFE-4243-9586-BA36ECA05334}" srcOrd="1" destOrd="0" parTransId="{779328DA-AEE6-4DC0-A1A4-86EF496F5061}" sibTransId="{70A1D806-100E-46AF-95ED-C839A8E965BD}"/>
    <dgm:cxn modelId="{E1DED43E-1949-4C89-A670-F12C784A6848}" type="presOf" srcId="{54C87FBE-14C1-40C6-B024-0738D372A86A}" destId="{20964067-7681-4390-93C5-5AADEB793D3A}" srcOrd="1" destOrd="0" presId="urn:microsoft.com/office/officeart/2005/8/layout/hierarchy3"/>
    <dgm:cxn modelId="{261BD242-D14D-4612-B92B-3387869CBB50}" srcId="{1FFD5F5E-9892-48CA-A190-C4B8D8F374DD}" destId="{F21C451B-B6A7-4DCB-ACB8-71FA3141158F}" srcOrd="1" destOrd="0" parTransId="{8B5A5ED6-A7C9-4AB3-BE17-DE7DDBB4A4F6}" sibTransId="{C139ED38-CC02-40F0-AEFA-DA31A8CA42FB}"/>
    <dgm:cxn modelId="{04BD114B-5F73-4F99-9963-EF07D0388F29}" type="presOf" srcId="{54AADC17-6B4D-4385-AC15-1E0670C67854}" destId="{747A1152-B561-4A29-B8B3-3F572AB47FA4}" srcOrd="0" destOrd="0" presId="urn:microsoft.com/office/officeart/2005/8/layout/hierarchy3"/>
    <dgm:cxn modelId="{4DA01A53-58D5-4F3B-83FB-681CDCBAEA0E}" type="presOf" srcId="{2350F7E3-8700-40A9-BAF5-D27C45680621}" destId="{EAABFBA8-CDA5-4759-9B82-9B1F2E45AF48}" srcOrd="0" destOrd="0" presId="urn:microsoft.com/office/officeart/2005/8/layout/hierarchy3"/>
    <dgm:cxn modelId="{7A5B3374-EA4A-4B59-BD27-DB960CD7B8EA}" type="presOf" srcId="{BADB47D2-0B2B-40DC-809E-AE96B3E4D8E6}" destId="{2EACD665-9892-43C3-8672-8EF8B639530A}" srcOrd="0" destOrd="0" presId="urn:microsoft.com/office/officeart/2005/8/layout/hierarchy3"/>
    <dgm:cxn modelId="{4558F954-5A10-4AA8-9BC7-2EEB8200D950}" type="presOf" srcId="{E215608C-EEFE-4243-9586-BA36ECA05334}" destId="{D468774B-DD42-498B-877B-438895525762}" srcOrd="0" destOrd="0" presId="urn:microsoft.com/office/officeart/2005/8/layout/hierarchy3"/>
    <dgm:cxn modelId="{E3362C78-C967-40EB-B2CD-AC56AC9C9920}" srcId="{F21C451B-B6A7-4DCB-ACB8-71FA3141158F}" destId="{F67A586F-3319-4C8D-AA12-9B8E7E266523}" srcOrd="1" destOrd="0" parTransId="{FC8F8DBD-38F8-44B1-96BD-01950388DD56}" sibTransId="{FF6C9890-8DAF-4AA9-B5A4-E694982A05A9}"/>
    <dgm:cxn modelId="{CC47487B-0D22-45EB-95AD-91AFFB996F08}" type="presOf" srcId="{54C87FBE-14C1-40C6-B024-0738D372A86A}" destId="{0B298341-BD31-4927-B5D4-19E90CF95C33}" srcOrd="0" destOrd="0" presId="urn:microsoft.com/office/officeart/2005/8/layout/hierarchy3"/>
    <dgm:cxn modelId="{5836D688-5043-43A8-B919-02394DED9514}" type="presOf" srcId="{FC8F8DBD-38F8-44B1-96BD-01950388DD56}" destId="{237B14E3-145C-4029-8656-47DD59EB967F}" srcOrd="0" destOrd="0" presId="urn:microsoft.com/office/officeart/2005/8/layout/hierarchy3"/>
    <dgm:cxn modelId="{FA60D58A-DC76-42CA-B888-396464CF6BF9}" type="presOf" srcId="{C0DD4D79-0C7A-42D4-A31D-68AF4543A41F}" destId="{F9528E36-769A-4539-A445-B0C39E924F1E}" srcOrd="0" destOrd="0" presId="urn:microsoft.com/office/officeart/2005/8/layout/hierarchy3"/>
    <dgm:cxn modelId="{98314A93-DC0F-4D9E-AED1-49AC16CA788F}" srcId="{54C87FBE-14C1-40C6-B024-0738D372A86A}" destId="{54AADC17-6B4D-4385-AC15-1E0670C67854}" srcOrd="0" destOrd="0" parTransId="{2350F7E3-8700-40A9-BAF5-D27C45680621}" sibTransId="{52C55FB6-8FCA-4B49-94FD-AE33865EA7BB}"/>
    <dgm:cxn modelId="{0AC28699-CBE6-4302-98D7-D860E8B91B15}" type="presOf" srcId="{F21C451B-B6A7-4DCB-ACB8-71FA3141158F}" destId="{9E893A9F-C91B-4A15-B1D1-3DAF3D851D69}" srcOrd="1" destOrd="0" presId="urn:microsoft.com/office/officeart/2005/8/layout/hierarchy3"/>
    <dgm:cxn modelId="{B6E45FAD-5D84-4568-B0F7-EA209BEB7FC3}" type="presOf" srcId="{B51BFAFE-34EC-4C02-8213-04A492004EEC}" destId="{B8B99C3A-D656-4106-949E-3FA14461716A}" srcOrd="0" destOrd="0" presId="urn:microsoft.com/office/officeart/2005/8/layout/hierarchy3"/>
    <dgm:cxn modelId="{ECF2BAD0-7B01-4F23-95EB-2BE89ADFE69E}" type="presOf" srcId="{4ACAE817-6424-4EA3-B3DA-26473FCF4E79}" destId="{5FB53275-BB48-40B6-AB8F-96C3E9FD47C8}" srcOrd="0" destOrd="0" presId="urn:microsoft.com/office/officeart/2005/8/layout/hierarchy3"/>
    <dgm:cxn modelId="{90613FD6-99AC-4EB8-A135-258BA2B8706B}" type="presOf" srcId="{1FFD5F5E-9892-48CA-A190-C4B8D8F374DD}" destId="{618369DD-7B32-4015-A7AD-42EEDD9EC2C7}" srcOrd="0" destOrd="0" presId="urn:microsoft.com/office/officeart/2005/8/layout/hierarchy3"/>
    <dgm:cxn modelId="{DFF6E8D8-E393-4ECB-9E7B-402359F1BFE5}" srcId="{F21C451B-B6A7-4DCB-ACB8-71FA3141158F}" destId="{BADB47D2-0B2B-40DC-809E-AE96B3E4D8E6}" srcOrd="0" destOrd="0" parTransId="{B51BFAFE-34EC-4C02-8213-04A492004EEC}" sibTransId="{D0371936-E2BD-4BD1-B09B-894578710176}"/>
    <dgm:cxn modelId="{D6D5A7EF-BAED-4814-B814-D6A3AC93AB33}" srcId="{1FFD5F5E-9892-48CA-A190-C4B8D8F374DD}" destId="{54C87FBE-14C1-40C6-B024-0738D372A86A}" srcOrd="0" destOrd="0" parTransId="{5DC6A4E8-679F-42B4-B07F-A2A1520D27D1}" sibTransId="{06A9A237-6297-4F26-842E-0615B8198635}"/>
    <dgm:cxn modelId="{FBF07AF5-3082-44A5-9B38-BA1FDB91F501}" srcId="{54C87FBE-14C1-40C6-B024-0738D372A86A}" destId="{C0DD4D79-0C7A-42D4-A31D-68AF4543A41F}" srcOrd="2" destOrd="0" parTransId="{4ACAE817-6424-4EA3-B3DA-26473FCF4E79}" sibTransId="{774A7397-41C1-473B-B19C-2726EE552AC6}"/>
    <dgm:cxn modelId="{F19C8332-EE0D-4EBB-8A9A-EFB25C88CEBC}" type="presParOf" srcId="{618369DD-7B32-4015-A7AD-42EEDD9EC2C7}" destId="{99246707-B17F-4D23-A2A1-351AB9E2B398}" srcOrd="0" destOrd="0" presId="urn:microsoft.com/office/officeart/2005/8/layout/hierarchy3"/>
    <dgm:cxn modelId="{4E722B76-2CA9-4394-B650-CCD3ED1355A1}" type="presParOf" srcId="{99246707-B17F-4D23-A2A1-351AB9E2B398}" destId="{70B34C10-3A58-40BE-9BE7-6E7832E28D5B}" srcOrd="0" destOrd="0" presId="urn:microsoft.com/office/officeart/2005/8/layout/hierarchy3"/>
    <dgm:cxn modelId="{22CF1963-32D3-43D6-AA2A-FD6CC8EA35B3}" type="presParOf" srcId="{70B34C10-3A58-40BE-9BE7-6E7832E28D5B}" destId="{0B298341-BD31-4927-B5D4-19E90CF95C33}" srcOrd="0" destOrd="0" presId="urn:microsoft.com/office/officeart/2005/8/layout/hierarchy3"/>
    <dgm:cxn modelId="{C4B57D2B-EB83-4988-BC2C-B5D892D44560}" type="presParOf" srcId="{70B34C10-3A58-40BE-9BE7-6E7832E28D5B}" destId="{20964067-7681-4390-93C5-5AADEB793D3A}" srcOrd="1" destOrd="0" presId="urn:microsoft.com/office/officeart/2005/8/layout/hierarchy3"/>
    <dgm:cxn modelId="{7318BA70-F8E2-4AFF-B3D9-CBE65B3F2364}" type="presParOf" srcId="{99246707-B17F-4D23-A2A1-351AB9E2B398}" destId="{90FCB849-9795-4D00-B7A5-C95D47C5B3D6}" srcOrd="1" destOrd="0" presId="urn:microsoft.com/office/officeart/2005/8/layout/hierarchy3"/>
    <dgm:cxn modelId="{61ACB361-3911-425A-A29C-422D40B46DBF}" type="presParOf" srcId="{90FCB849-9795-4D00-B7A5-C95D47C5B3D6}" destId="{EAABFBA8-CDA5-4759-9B82-9B1F2E45AF48}" srcOrd="0" destOrd="0" presId="urn:microsoft.com/office/officeart/2005/8/layout/hierarchy3"/>
    <dgm:cxn modelId="{F5E543DE-C1FA-4EC2-9CC4-73DECB7CBB47}" type="presParOf" srcId="{90FCB849-9795-4D00-B7A5-C95D47C5B3D6}" destId="{747A1152-B561-4A29-B8B3-3F572AB47FA4}" srcOrd="1" destOrd="0" presId="urn:microsoft.com/office/officeart/2005/8/layout/hierarchy3"/>
    <dgm:cxn modelId="{EC247537-0228-47F0-8F5F-CB6C3BAA9FE4}" type="presParOf" srcId="{90FCB849-9795-4D00-B7A5-C95D47C5B3D6}" destId="{DF1B5A59-4907-44EE-874C-AB7971001020}" srcOrd="2" destOrd="0" presId="urn:microsoft.com/office/officeart/2005/8/layout/hierarchy3"/>
    <dgm:cxn modelId="{8BE60E5A-E9CB-4486-8A88-33B581C4ACA3}" type="presParOf" srcId="{90FCB849-9795-4D00-B7A5-C95D47C5B3D6}" destId="{D468774B-DD42-498B-877B-438895525762}" srcOrd="3" destOrd="0" presId="urn:microsoft.com/office/officeart/2005/8/layout/hierarchy3"/>
    <dgm:cxn modelId="{2F23403F-7EFE-40C6-90CC-0650CDF3B23E}" type="presParOf" srcId="{90FCB849-9795-4D00-B7A5-C95D47C5B3D6}" destId="{5FB53275-BB48-40B6-AB8F-96C3E9FD47C8}" srcOrd="4" destOrd="0" presId="urn:microsoft.com/office/officeart/2005/8/layout/hierarchy3"/>
    <dgm:cxn modelId="{66BF0EDC-382E-4C32-848C-ADA34FEA993D}" type="presParOf" srcId="{90FCB849-9795-4D00-B7A5-C95D47C5B3D6}" destId="{F9528E36-769A-4539-A445-B0C39E924F1E}" srcOrd="5" destOrd="0" presId="urn:microsoft.com/office/officeart/2005/8/layout/hierarchy3"/>
    <dgm:cxn modelId="{7522E7C6-CC82-4C6F-8806-CB49C97D4569}" type="presParOf" srcId="{618369DD-7B32-4015-A7AD-42EEDD9EC2C7}" destId="{8223B486-43F1-4E9D-9108-8AAFEC00D8D2}" srcOrd="1" destOrd="0" presId="urn:microsoft.com/office/officeart/2005/8/layout/hierarchy3"/>
    <dgm:cxn modelId="{33453584-F65C-4555-8E99-1BDC87B02C90}" type="presParOf" srcId="{8223B486-43F1-4E9D-9108-8AAFEC00D8D2}" destId="{CCC50D4C-2A17-4016-9EC4-33897D44FA58}" srcOrd="0" destOrd="0" presId="urn:microsoft.com/office/officeart/2005/8/layout/hierarchy3"/>
    <dgm:cxn modelId="{D3EA1EEF-0287-493D-A8E5-920ADFD9D2AC}" type="presParOf" srcId="{CCC50D4C-2A17-4016-9EC4-33897D44FA58}" destId="{8411B5BE-4260-45C2-96FF-D2753E3AA42B}" srcOrd="0" destOrd="0" presId="urn:microsoft.com/office/officeart/2005/8/layout/hierarchy3"/>
    <dgm:cxn modelId="{B04A5A6C-2283-4AC0-83AC-B461E908911A}" type="presParOf" srcId="{CCC50D4C-2A17-4016-9EC4-33897D44FA58}" destId="{9E893A9F-C91B-4A15-B1D1-3DAF3D851D69}" srcOrd="1" destOrd="0" presId="urn:microsoft.com/office/officeart/2005/8/layout/hierarchy3"/>
    <dgm:cxn modelId="{CC78B8EB-A5DE-4CE5-AFA2-ED91F6E12E4C}" type="presParOf" srcId="{8223B486-43F1-4E9D-9108-8AAFEC00D8D2}" destId="{33E93FB7-1B5D-41E0-B198-3CD190A22604}" srcOrd="1" destOrd="0" presId="urn:microsoft.com/office/officeart/2005/8/layout/hierarchy3"/>
    <dgm:cxn modelId="{05662667-B4BD-4C82-82D2-D8BE45BABD7D}" type="presParOf" srcId="{33E93FB7-1B5D-41E0-B198-3CD190A22604}" destId="{B8B99C3A-D656-4106-949E-3FA14461716A}" srcOrd="0" destOrd="0" presId="urn:microsoft.com/office/officeart/2005/8/layout/hierarchy3"/>
    <dgm:cxn modelId="{154C821C-05B1-42A4-A593-81AB0B4627DB}" type="presParOf" srcId="{33E93FB7-1B5D-41E0-B198-3CD190A22604}" destId="{2EACD665-9892-43C3-8672-8EF8B639530A}" srcOrd="1" destOrd="0" presId="urn:microsoft.com/office/officeart/2005/8/layout/hierarchy3"/>
    <dgm:cxn modelId="{8315B232-4E95-4A4C-B856-123C1BE4229A}" type="presParOf" srcId="{33E93FB7-1B5D-41E0-B198-3CD190A22604}" destId="{237B14E3-145C-4029-8656-47DD59EB967F}" srcOrd="2" destOrd="0" presId="urn:microsoft.com/office/officeart/2005/8/layout/hierarchy3"/>
    <dgm:cxn modelId="{E7ADA923-4102-493E-B30B-DFA8DD363008}" type="presParOf" srcId="{33E93FB7-1B5D-41E0-B198-3CD190A22604}" destId="{EBFAA788-B740-45B5-B724-ADF1B6C9301B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A18A3C-8FC1-4101-84A7-9CF6152DA05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CEB8CB-1440-4FCD-AEFD-974707065C54}">
      <dgm:prSet/>
      <dgm:spPr/>
      <dgm:t>
        <a:bodyPr/>
        <a:lstStyle/>
        <a:p>
          <a:r>
            <a:rPr lang="en-GB" dirty="0"/>
            <a:t>Element</a:t>
          </a:r>
          <a:endParaRPr lang="en-US" dirty="0"/>
        </a:p>
      </dgm:t>
    </dgm:pt>
    <dgm:pt modelId="{5DBFD924-C3AB-48A2-99DD-D765D6BCA4FD}" type="parTrans" cxnId="{BF68743E-4025-416D-BD31-FC22C2A7519B}">
      <dgm:prSet/>
      <dgm:spPr/>
      <dgm:t>
        <a:bodyPr/>
        <a:lstStyle/>
        <a:p>
          <a:endParaRPr lang="en-US"/>
        </a:p>
      </dgm:t>
    </dgm:pt>
    <dgm:pt modelId="{423D59B9-B76E-44B7-8CC5-187D80A1B935}" type="sibTrans" cxnId="{BF68743E-4025-416D-BD31-FC22C2A7519B}">
      <dgm:prSet/>
      <dgm:spPr/>
      <dgm:t>
        <a:bodyPr/>
        <a:lstStyle/>
        <a:p>
          <a:endParaRPr lang="en-US"/>
        </a:p>
      </dgm:t>
    </dgm:pt>
    <dgm:pt modelId="{1F98C55F-1455-459E-BA37-B9D5F5BE3A51}">
      <dgm:prSet/>
      <dgm:spPr/>
      <dgm:t>
        <a:bodyPr/>
        <a:lstStyle/>
        <a:p>
          <a:r>
            <a:rPr lang="en-GB" dirty="0"/>
            <a:t>Drawing – process in which the diameter of a stock piece of metal is reduced</a:t>
          </a:r>
          <a:endParaRPr lang="en-US" dirty="0"/>
        </a:p>
      </dgm:t>
    </dgm:pt>
    <dgm:pt modelId="{43F513F6-BE1E-4AD7-B966-A060960F02DE}" type="parTrans" cxnId="{764D7653-D201-4924-906C-C57C47279789}">
      <dgm:prSet/>
      <dgm:spPr/>
      <dgm:t>
        <a:bodyPr/>
        <a:lstStyle/>
        <a:p>
          <a:endParaRPr lang="en-US"/>
        </a:p>
      </dgm:t>
    </dgm:pt>
    <dgm:pt modelId="{44879BBF-7956-41B4-9C95-537D0EDF3893}" type="sibTrans" cxnId="{764D7653-D201-4924-906C-C57C47279789}">
      <dgm:prSet/>
      <dgm:spPr/>
      <dgm:t>
        <a:bodyPr/>
        <a:lstStyle/>
        <a:p>
          <a:endParaRPr lang="en-US"/>
        </a:p>
      </dgm:t>
    </dgm:pt>
    <dgm:pt modelId="{5CAB7426-A111-4256-AABC-5B1546751374}">
      <dgm:prSet/>
      <dgm:spPr/>
      <dgm:t>
        <a:bodyPr/>
        <a:lstStyle/>
        <a:p>
          <a:r>
            <a:rPr lang="en-GB" dirty="0"/>
            <a:t>Glass</a:t>
          </a:r>
          <a:endParaRPr lang="en-US" dirty="0"/>
        </a:p>
      </dgm:t>
    </dgm:pt>
    <dgm:pt modelId="{B2E0B0CC-E8D6-4F0A-A937-FB9416FE199E}" type="parTrans" cxnId="{524D253B-99B4-4D87-993E-0A5882C8B0FA}">
      <dgm:prSet/>
      <dgm:spPr/>
      <dgm:t>
        <a:bodyPr/>
        <a:lstStyle/>
        <a:p>
          <a:endParaRPr lang="en-US"/>
        </a:p>
      </dgm:t>
    </dgm:pt>
    <dgm:pt modelId="{94F66CDC-D417-48D1-8E94-FC2E0E99E0A3}" type="sibTrans" cxnId="{524D253B-99B4-4D87-993E-0A5882C8B0FA}">
      <dgm:prSet/>
      <dgm:spPr/>
      <dgm:t>
        <a:bodyPr/>
        <a:lstStyle/>
        <a:p>
          <a:endParaRPr lang="en-US"/>
        </a:p>
      </dgm:t>
    </dgm:pt>
    <dgm:pt modelId="{058809E4-C3E6-4666-9479-15087B74C603}">
      <dgm:prSet/>
      <dgm:spPr/>
      <dgm:t>
        <a:bodyPr/>
        <a:lstStyle/>
        <a:p>
          <a:r>
            <a:rPr lang="en-GB" dirty="0"/>
            <a:t>Danner process: molten glass is formed into a tube using a rotating mandrel</a:t>
          </a:r>
          <a:endParaRPr lang="en-US" dirty="0"/>
        </a:p>
      </dgm:t>
    </dgm:pt>
    <dgm:pt modelId="{12CB0A00-53F5-4F83-AA0D-9BF3640155E0}" type="parTrans" cxnId="{7363FA71-9AF5-482A-8BA3-40F0997A7557}">
      <dgm:prSet/>
      <dgm:spPr/>
      <dgm:t>
        <a:bodyPr/>
        <a:lstStyle/>
        <a:p>
          <a:endParaRPr lang="en-US"/>
        </a:p>
      </dgm:t>
    </dgm:pt>
    <dgm:pt modelId="{0FBCF1E3-5357-4617-8CD9-ABC9D4D933CB}" type="sibTrans" cxnId="{7363FA71-9AF5-482A-8BA3-40F0997A7557}">
      <dgm:prSet/>
      <dgm:spPr/>
      <dgm:t>
        <a:bodyPr/>
        <a:lstStyle/>
        <a:p>
          <a:endParaRPr lang="en-US"/>
        </a:p>
      </dgm:t>
    </dgm:pt>
    <dgm:pt modelId="{1AE78CAA-D3A0-443A-B5FC-34130A4F2028}">
      <dgm:prSet/>
      <dgm:spPr/>
      <dgm:t>
        <a:bodyPr/>
        <a:lstStyle/>
        <a:p>
          <a:r>
            <a:rPr lang="en-US" dirty="0"/>
            <a:t>Annealing – reduces internal stress in the wire to improve its metallic properties</a:t>
          </a:r>
        </a:p>
      </dgm:t>
    </dgm:pt>
    <dgm:pt modelId="{595796B5-F512-4FB2-A03E-684ACF77064C}" type="parTrans" cxnId="{EF8DA3BF-90EC-46AB-809C-CD7EF4589C94}">
      <dgm:prSet/>
      <dgm:spPr/>
      <dgm:t>
        <a:bodyPr/>
        <a:lstStyle/>
        <a:p>
          <a:endParaRPr lang="en-AU"/>
        </a:p>
      </dgm:t>
    </dgm:pt>
    <dgm:pt modelId="{68815D9D-5D72-42EB-83D7-E246301FF394}" type="sibTrans" cxnId="{EF8DA3BF-90EC-46AB-809C-CD7EF4589C94}">
      <dgm:prSet/>
      <dgm:spPr/>
      <dgm:t>
        <a:bodyPr/>
        <a:lstStyle/>
        <a:p>
          <a:endParaRPr lang="en-AU"/>
        </a:p>
      </dgm:t>
    </dgm:pt>
    <dgm:pt modelId="{5CBF9187-FB9C-4E2F-9E70-88CF9FAD9C3C}" type="pres">
      <dgm:prSet presAssocID="{1FA18A3C-8FC1-4101-84A7-9CF6152DA05B}" presName="linear" presStyleCnt="0">
        <dgm:presLayoutVars>
          <dgm:dir/>
          <dgm:animLvl val="lvl"/>
          <dgm:resizeHandles val="exact"/>
        </dgm:presLayoutVars>
      </dgm:prSet>
      <dgm:spPr/>
    </dgm:pt>
    <dgm:pt modelId="{2CD7B37E-7C8D-4AC0-9D3A-4C21EC2D60A6}" type="pres">
      <dgm:prSet presAssocID="{ADCEB8CB-1440-4FCD-AEFD-974707065C54}" presName="parentLin" presStyleCnt="0"/>
      <dgm:spPr/>
    </dgm:pt>
    <dgm:pt modelId="{1ED67BA7-D9F4-44CC-B5AF-3EFD42A4FA40}" type="pres">
      <dgm:prSet presAssocID="{ADCEB8CB-1440-4FCD-AEFD-974707065C54}" presName="parentLeftMargin" presStyleLbl="node1" presStyleIdx="0" presStyleCnt="2"/>
      <dgm:spPr/>
    </dgm:pt>
    <dgm:pt modelId="{1A71CCA8-43AA-4140-8779-ED179266210F}" type="pres">
      <dgm:prSet presAssocID="{ADCEB8CB-1440-4FCD-AEFD-974707065C5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AACBE25-B2B5-41D0-A08B-F10D80E77D50}" type="pres">
      <dgm:prSet presAssocID="{ADCEB8CB-1440-4FCD-AEFD-974707065C54}" presName="negativeSpace" presStyleCnt="0"/>
      <dgm:spPr/>
    </dgm:pt>
    <dgm:pt modelId="{1278D685-6981-4488-8B36-7307B4B19224}" type="pres">
      <dgm:prSet presAssocID="{ADCEB8CB-1440-4FCD-AEFD-974707065C54}" presName="childText" presStyleLbl="conFgAcc1" presStyleIdx="0" presStyleCnt="2">
        <dgm:presLayoutVars>
          <dgm:bulletEnabled val="1"/>
        </dgm:presLayoutVars>
      </dgm:prSet>
      <dgm:spPr/>
    </dgm:pt>
    <dgm:pt modelId="{2628DF26-91F2-4FE5-A459-E5A0137A2F13}" type="pres">
      <dgm:prSet presAssocID="{423D59B9-B76E-44B7-8CC5-187D80A1B935}" presName="spaceBetweenRectangles" presStyleCnt="0"/>
      <dgm:spPr/>
    </dgm:pt>
    <dgm:pt modelId="{6BC35AEE-EDB2-4FFC-88FA-C1DDA1DA16BE}" type="pres">
      <dgm:prSet presAssocID="{5CAB7426-A111-4256-AABC-5B1546751374}" presName="parentLin" presStyleCnt="0"/>
      <dgm:spPr/>
    </dgm:pt>
    <dgm:pt modelId="{3BBCEA96-447A-4A89-B245-BAE5D811FC1A}" type="pres">
      <dgm:prSet presAssocID="{5CAB7426-A111-4256-AABC-5B1546751374}" presName="parentLeftMargin" presStyleLbl="node1" presStyleIdx="0" presStyleCnt="2"/>
      <dgm:spPr/>
    </dgm:pt>
    <dgm:pt modelId="{C7548F13-3A90-4069-8928-E97BC529894E}" type="pres">
      <dgm:prSet presAssocID="{5CAB7426-A111-4256-AABC-5B154675137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303B7F9-C97A-4BCD-A359-BA7CDCC301D9}" type="pres">
      <dgm:prSet presAssocID="{5CAB7426-A111-4256-AABC-5B1546751374}" presName="negativeSpace" presStyleCnt="0"/>
      <dgm:spPr/>
    </dgm:pt>
    <dgm:pt modelId="{64239D4C-920E-43E6-AC24-3B9AAE676FE9}" type="pres">
      <dgm:prSet presAssocID="{5CAB7426-A111-4256-AABC-5B154675137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EDDF31D-1A86-4FBC-AE88-07B6F69F0385}" type="presOf" srcId="{1FA18A3C-8FC1-4101-84A7-9CF6152DA05B}" destId="{5CBF9187-FB9C-4E2F-9E70-88CF9FAD9C3C}" srcOrd="0" destOrd="0" presId="urn:microsoft.com/office/officeart/2005/8/layout/list1"/>
    <dgm:cxn modelId="{182C9A27-6EFE-4741-BDFB-9D40D6732227}" type="presOf" srcId="{058809E4-C3E6-4666-9479-15087B74C603}" destId="{64239D4C-920E-43E6-AC24-3B9AAE676FE9}" srcOrd="0" destOrd="0" presId="urn:microsoft.com/office/officeart/2005/8/layout/list1"/>
    <dgm:cxn modelId="{524D253B-99B4-4D87-993E-0A5882C8B0FA}" srcId="{1FA18A3C-8FC1-4101-84A7-9CF6152DA05B}" destId="{5CAB7426-A111-4256-AABC-5B1546751374}" srcOrd="1" destOrd="0" parTransId="{B2E0B0CC-E8D6-4F0A-A937-FB9416FE199E}" sibTransId="{94F66CDC-D417-48D1-8E94-FC2E0E99E0A3}"/>
    <dgm:cxn modelId="{BF68743E-4025-416D-BD31-FC22C2A7519B}" srcId="{1FA18A3C-8FC1-4101-84A7-9CF6152DA05B}" destId="{ADCEB8CB-1440-4FCD-AEFD-974707065C54}" srcOrd="0" destOrd="0" parTransId="{5DBFD924-C3AB-48A2-99DD-D765D6BCA4FD}" sibTransId="{423D59B9-B76E-44B7-8CC5-187D80A1B935}"/>
    <dgm:cxn modelId="{EF2CCA63-A07D-4120-9995-95158C7062D2}" type="presOf" srcId="{5CAB7426-A111-4256-AABC-5B1546751374}" destId="{C7548F13-3A90-4069-8928-E97BC529894E}" srcOrd="1" destOrd="0" presId="urn:microsoft.com/office/officeart/2005/8/layout/list1"/>
    <dgm:cxn modelId="{7363FA71-9AF5-482A-8BA3-40F0997A7557}" srcId="{5CAB7426-A111-4256-AABC-5B1546751374}" destId="{058809E4-C3E6-4666-9479-15087B74C603}" srcOrd="0" destOrd="0" parTransId="{12CB0A00-53F5-4F83-AA0D-9BF3640155E0}" sibTransId="{0FBCF1E3-5357-4617-8CD9-ABC9D4D933CB}"/>
    <dgm:cxn modelId="{764D7653-D201-4924-906C-C57C47279789}" srcId="{ADCEB8CB-1440-4FCD-AEFD-974707065C54}" destId="{1F98C55F-1455-459E-BA37-B9D5F5BE3A51}" srcOrd="0" destOrd="0" parTransId="{43F513F6-BE1E-4AD7-B966-A060960F02DE}" sibTransId="{44879BBF-7956-41B4-9C95-537D0EDF3893}"/>
    <dgm:cxn modelId="{6C312186-8896-45BA-80FA-B206CD6CF150}" type="presOf" srcId="{ADCEB8CB-1440-4FCD-AEFD-974707065C54}" destId="{1A71CCA8-43AA-4140-8779-ED179266210F}" srcOrd="1" destOrd="0" presId="urn:microsoft.com/office/officeart/2005/8/layout/list1"/>
    <dgm:cxn modelId="{EF8DA3BF-90EC-46AB-809C-CD7EF4589C94}" srcId="{ADCEB8CB-1440-4FCD-AEFD-974707065C54}" destId="{1AE78CAA-D3A0-443A-B5FC-34130A4F2028}" srcOrd="1" destOrd="0" parTransId="{595796B5-F512-4FB2-A03E-684ACF77064C}" sibTransId="{68815D9D-5D72-42EB-83D7-E246301FF394}"/>
    <dgm:cxn modelId="{3D907CE5-B39B-42F5-BA50-698DA89881B3}" type="presOf" srcId="{1AE78CAA-D3A0-443A-B5FC-34130A4F2028}" destId="{1278D685-6981-4488-8B36-7307B4B19224}" srcOrd="0" destOrd="1" presId="urn:microsoft.com/office/officeart/2005/8/layout/list1"/>
    <dgm:cxn modelId="{8B024FED-3E4A-48B1-9D68-9CE9DAD1FEE6}" type="presOf" srcId="{1F98C55F-1455-459E-BA37-B9D5F5BE3A51}" destId="{1278D685-6981-4488-8B36-7307B4B19224}" srcOrd="0" destOrd="0" presId="urn:microsoft.com/office/officeart/2005/8/layout/list1"/>
    <dgm:cxn modelId="{0265EBF7-6DBE-4BB8-85C7-0F6BFD5187A8}" type="presOf" srcId="{ADCEB8CB-1440-4FCD-AEFD-974707065C54}" destId="{1ED67BA7-D9F4-44CC-B5AF-3EFD42A4FA40}" srcOrd="0" destOrd="0" presId="urn:microsoft.com/office/officeart/2005/8/layout/list1"/>
    <dgm:cxn modelId="{09F336FC-9940-4037-A247-846E98FF7988}" type="presOf" srcId="{5CAB7426-A111-4256-AABC-5B1546751374}" destId="{3BBCEA96-447A-4A89-B245-BAE5D811FC1A}" srcOrd="0" destOrd="0" presId="urn:microsoft.com/office/officeart/2005/8/layout/list1"/>
    <dgm:cxn modelId="{A1055992-CE4B-47DB-A9F2-D48BCD210BF8}" type="presParOf" srcId="{5CBF9187-FB9C-4E2F-9E70-88CF9FAD9C3C}" destId="{2CD7B37E-7C8D-4AC0-9D3A-4C21EC2D60A6}" srcOrd="0" destOrd="0" presId="urn:microsoft.com/office/officeart/2005/8/layout/list1"/>
    <dgm:cxn modelId="{1CAAE9B3-B9AB-45BE-B3B6-A01A23111472}" type="presParOf" srcId="{2CD7B37E-7C8D-4AC0-9D3A-4C21EC2D60A6}" destId="{1ED67BA7-D9F4-44CC-B5AF-3EFD42A4FA40}" srcOrd="0" destOrd="0" presId="urn:microsoft.com/office/officeart/2005/8/layout/list1"/>
    <dgm:cxn modelId="{E2D59947-2A43-4C4A-B52A-1EE989171E31}" type="presParOf" srcId="{2CD7B37E-7C8D-4AC0-9D3A-4C21EC2D60A6}" destId="{1A71CCA8-43AA-4140-8779-ED179266210F}" srcOrd="1" destOrd="0" presId="urn:microsoft.com/office/officeart/2005/8/layout/list1"/>
    <dgm:cxn modelId="{C3168C98-ED4F-4219-844E-45089D482B10}" type="presParOf" srcId="{5CBF9187-FB9C-4E2F-9E70-88CF9FAD9C3C}" destId="{AAACBE25-B2B5-41D0-A08B-F10D80E77D50}" srcOrd="1" destOrd="0" presId="urn:microsoft.com/office/officeart/2005/8/layout/list1"/>
    <dgm:cxn modelId="{679B74E3-1F58-47AF-BE4C-FA4ACB49089D}" type="presParOf" srcId="{5CBF9187-FB9C-4E2F-9E70-88CF9FAD9C3C}" destId="{1278D685-6981-4488-8B36-7307B4B19224}" srcOrd="2" destOrd="0" presId="urn:microsoft.com/office/officeart/2005/8/layout/list1"/>
    <dgm:cxn modelId="{F621F2A1-3D28-40AD-8EA4-F745E9FD8ABA}" type="presParOf" srcId="{5CBF9187-FB9C-4E2F-9E70-88CF9FAD9C3C}" destId="{2628DF26-91F2-4FE5-A459-E5A0137A2F13}" srcOrd="3" destOrd="0" presId="urn:microsoft.com/office/officeart/2005/8/layout/list1"/>
    <dgm:cxn modelId="{9119CE18-C7C2-4DEC-A18E-DBDD97C4E5C4}" type="presParOf" srcId="{5CBF9187-FB9C-4E2F-9E70-88CF9FAD9C3C}" destId="{6BC35AEE-EDB2-4FFC-88FA-C1DDA1DA16BE}" srcOrd="4" destOrd="0" presId="urn:microsoft.com/office/officeart/2005/8/layout/list1"/>
    <dgm:cxn modelId="{2B5EE079-AF83-46C4-8051-E29FB5003184}" type="presParOf" srcId="{6BC35AEE-EDB2-4FFC-88FA-C1DDA1DA16BE}" destId="{3BBCEA96-447A-4A89-B245-BAE5D811FC1A}" srcOrd="0" destOrd="0" presId="urn:microsoft.com/office/officeart/2005/8/layout/list1"/>
    <dgm:cxn modelId="{B3C3DBD5-BBB0-4660-85A3-4AAFFD29505B}" type="presParOf" srcId="{6BC35AEE-EDB2-4FFC-88FA-C1DDA1DA16BE}" destId="{C7548F13-3A90-4069-8928-E97BC529894E}" srcOrd="1" destOrd="0" presId="urn:microsoft.com/office/officeart/2005/8/layout/list1"/>
    <dgm:cxn modelId="{C7338A1A-5B31-434F-9A4D-2EED387B23DB}" type="presParOf" srcId="{5CBF9187-FB9C-4E2F-9E70-88CF9FAD9C3C}" destId="{1303B7F9-C97A-4BCD-A359-BA7CDCC301D9}" srcOrd="5" destOrd="0" presId="urn:microsoft.com/office/officeart/2005/8/layout/list1"/>
    <dgm:cxn modelId="{398756AF-4226-4602-A8F0-27EC0E7058E2}" type="presParOf" srcId="{5CBF9187-FB9C-4E2F-9E70-88CF9FAD9C3C}" destId="{64239D4C-920E-43E6-AC24-3B9AAE676FE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7DCAF5-DBD5-4F65-98ED-3B772FC903F4}" type="doc">
      <dgm:prSet loTypeId="urn:microsoft.com/office/officeart/2005/8/layout/hierarchy1" loCatId="hierarchy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45E9A50-937A-4793-8854-7E486AFC1AC0}">
      <dgm:prSet/>
      <dgm:spPr/>
      <dgm:t>
        <a:bodyPr/>
        <a:lstStyle/>
        <a:p>
          <a:r>
            <a:rPr lang="en-US" dirty="0"/>
            <a:t>Electrical connection to the power supply</a:t>
          </a:r>
        </a:p>
      </dgm:t>
    </dgm:pt>
    <dgm:pt modelId="{424AD590-ED3F-417E-8797-AFE2045593D5}" type="parTrans" cxnId="{D02FD228-9550-4BE8-97D1-1ECCFB3A1400}">
      <dgm:prSet/>
      <dgm:spPr/>
      <dgm:t>
        <a:bodyPr/>
        <a:lstStyle/>
        <a:p>
          <a:endParaRPr lang="en-US"/>
        </a:p>
      </dgm:t>
    </dgm:pt>
    <dgm:pt modelId="{2B593977-9FC7-4386-92DF-E93C6BF579C1}" type="sibTrans" cxnId="{D02FD228-9550-4BE8-97D1-1ECCFB3A1400}">
      <dgm:prSet/>
      <dgm:spPr/>
      <dgm:t>
        <a:bodyPr/>
        <a:lstStyle/>
        <a:p>
          <a:endParaRPr lang="en-US"/>
        </a:p>
      </dgm:t>
    </dgm:pt>
    <dgm:pt modelId="{D30EFA2E-D8CD-4E12-9688-B4758FB113B8}">
      <dgm:prSet/>
      <dgm:spPr/>
      <dgm:t>
        <a:bodyPr/>
        <a:lstStyle/>
        <a:p>
          <a:r>
            <a:rPr lang="en-US" dirty="0"/>
            <a:t>Thermal and electrical insulation</a:t>
          </a:r>
        </a:p>
      </dgm:t>
    </dgm:pt>
    <dgm:pt modelId="{57EA0844-992D-4772-A674-ADC2A3FFB422}" type="parTrans" cxnId="{69137816-18F3-4474-A364-9991B29ED619}">
      <dgm:prSet/>
      <dgm:spPr/>
      <dgm:t>
        <a:bodyPr/>
        <a:lstStyle/>
        <a:p>
          <a:endParaRPr lang="en-US"/>
        </a:p>
      </dgm:t>
    </dgm:pt>
    <dgm:pt modelId="{CEC8C7CB-3314-4655-853E-8EE6283215BD}" type="sibTrans" cxnId="{69137816-18F3-4474-A364-9991B29ED619}">
      <dgm:prSet/>
      <dgm:spPr/>
      <dgm:t>
        <a:bodyPr/>
        <a:lstStyle/>
        <a:p>
          <a:endParaRPr lang="en-US"/>
        </a:p>
      </dgm:t>
    </dgm:pt>
    <dgm:pt modelId="{FFE8D17F-5EE4-45A6-9693-4981C50507ED}">
      <dgm:prSet/>
      <dgm:spPr/>
      <dgm:t>
        <a:bodyPr/>
        <a:lstStyle/>
        <a:p>
          <a:r>
            <a:rPr lang="en-US" dirty="0"/>
            <a:t>Connection to power supply from fair distances</a:t>
          </a:r>
        </a:p>
      </dgm:t>
    </dgm:pt>
    <dgm:pt modelId="{D49B16BA-1779-4D4C-8898-28ABA212CEEB}" type="parTrans" cxnId="{E7FA4983-1E7A-4E97-B449-5CA0CA13312E}">
      <dgm:prSet/>
      <dgm:spPr/>
      <dgm:t>
        <a:bodyPr/>
        <a:lstStyle/>
        <a:p>
          <a:endParaRPr lang="en-US"/>
        </a:p>
      </dgm:t>
    </dgm:pt>
    <dgm:pt modelId="{0BCAE6E1-0188-45D7-8B14-955EE826AAFC}" type="sibTrans" cxnId="{E7FA4983-1E7A-4E97-B449-5CA0CA13312E}">
      <dgm:prSet/>
      <dgm:spPr/>
      <dgm:t>
        <a:bodyPr/>
        <a:lstStyle/>
        <a:p>
          <a:endParaRPr lang="en-US"/>
        </a:p>
      </dgm:t>
    </dgm:pt>
    <dgm:pt modelId="{CD0958D5-36E2-47C8-81F2-6F1027070F83}" type="pres">
      <dgm:prSet presAssocID="{F97DCAF5-DBD5-4F65-98ED-3B772FC903F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56801C-92CF-4DAF-9C37-9D383072B82D}" type="pres">
      <dgm:prSet presAssocID="{545E9A50-937A-4793-8854-7E486AFC1AC0}" presName="hierRoot1" presStyleCnt="0"/>
      <dgm:spPr/>
    </dgm:pt>
    <dgm:pt modelId="{99CAF61A-C8FB-4220-A08A-CBBA7CC0B314}" type="pres">
      <dgm:prSet presAssocID="{545E9A50-937A-4793-8854-7E486AFC1AC0}" presName="composite" presStyleCnt="0"/>
      <dgm:spPr/>
    </dgm:pt>
    <dgm:pt modelId="{D69FC9CD-4573-4A10-87F6-89D107E06DA1}" type="pres">
      <dgm:prSet presAssocID="{545E9A50-937A-4793-8854-7E486AFC1AC0}" presName="background" presStyleLbl="node0" presStyleIdx="0" presStyleCnt="3"/>
      <dgm:spPr/>
    </dgm:pt>
    <dgm:pt modelId="{3CD5791A-5F74-4A1A-8C31-4381BF8AF2CA}" type="pres">
      <dgm:prSet presAssocID="{545E9A50-937A-4793-8854-7E486AFC1AC0}" presName="text" presStyleLbl="fgAcc0" presStyleIdx="0" presStyleCnt="3">
        <dgm:presLayoutVars>
          <dgm:chPref val="3"/>
        </dgm:presLayoutVars>
      </dgm:prSet>
      <dgm:spPr/>
    </dgm:pt>
    <dgm:pt modelId="{76BFEC68-CDA6-4291-88A6-6971B064D158}" type="pres">
      <dgm:prSet presAssocID="{545E9A50-937A-4793-8854-7E486AFC1AC0}" presName="hierChild2" presStyleCnt="0"/>
      <dgm:spPr/>
    </dgm:pt>
    <dgm:pt modelId="{E13EDF48-9BE2-41D5-92E7-A5EF115F28D8}" type="pres">
      <dgm:prSet presAssocID="{D30EFA2E-D8CD-4E12-9688-B4758FB113B8}" presName="hierRoot1" presStyleCnt="0"/>
      <dgm:spPr/>
    </dgm:pt>
    <dgm:pt modelId="{29CA4D58-6619-4B2D-A0C2-D57DED711E13}" type="pres">
      <dgm:prSet presAssocID="{D30EFA2E-D8CD-4E12-9688-B4758FB113B8}" presName="composite" presStyleCnt="0"/>
      <dgm:spPr/>
    </dgm:pt>
    <dgm:pt modelId="{6A9A626F-BDA2-4521-83A0-81251C332381}" type="pres">
      <dgm:prSet presAssocID="{D30EFA2E-D8CD-4E12-9688-B4758FB113B8}" presName="background" presStyleLbl="node0" presStyleIdx="1" presStyleCnt="3"/>
      <dgm:spPr/>
    </dgm:pt>
    <dgm:pt modelId="{2A470AF2-E19E-4522-A209-D6EC36DD2388}" type="pres">
      <dgm:prSet presAssocID="{D30EFA2E-D8CD-4E12-9688-B4758FB113B8}" presName="text" presStyleLbl="fgAcc0" presStyleIdx="1" presStyleCnt="3">
        <dgm:presLayoutVars>
          <dgm:chPref val="3"/>
        </dgm:presLayoutVars>
      </dgm:prSet>
      <dgm:spPr/>
    </dgm:pt>
    <dgm:pt modelId="{5A39C5BD-12CB-44FC-8DA1-A23CBCA84A37}" type="pres">
      <dgm:prSet presAssocID="{D30EFA2E-D8CD-4E12-9688-B4758FB113B8}" presName="hierChild2" presStyleCnt="0"/>
      <dgm:spPr/>
    </dgm:pt>
    <dgm:pt modelId="{D93B1359-F8D5-4B92-9BC9-8C0FEEB32C30}" type="pres">
      <dgm:prSet presAssocID="{FFE8D17F-5EE4-45A6-9693-4981C50507ED}" presName="hierRoot1" presStyleCnt="0"/>
      <dgm:spPr/>
    </dgm:pt>
    <dgm:pt modelId="{6630AF5D-426B-436B-BDB5-5FBD926BB190}" type="pres">
      <dgm:prSet presAssocID="{FFE8D17F-5EE4-45A6-9693-4981C50507ED}" presName="composite" presStyleCnt="0"/>
      <dgm:spPr/>
    </dgm:pt>
    <dgm:pt modelId="{99811148-ACBE-4C33-B326-F5C0A1381A09}" type="pres">
      <dgm:prSet presAssocID="{FFE8D17F-5EE4-45A6-9693-4981C50507ED}" presName="background" presStyleLbl="node0" presStyleIdx="2" presStyleCnt="3"/>
      <dgm:spPr/>
    </dgm:pt>
    <dgm:pt modelId="{87C7A5C6-70D1-47CB-BDFB-58463449D499}" type="pres">
      <dgm:prSet presAssocID="{FFE8D17F-5EE4-45A6-9693-4981C50507ED}" presName="text" presStyleLbl="fgAcc0" presStyleIdx="2" presStyleCnt="3">
        <dgm:presLayoutVars>
          <dgm:chPref val="3"/>
        </dgm:presLayoutVars>
      </dgm:prSet>
      <dgm:spPr/>
    </dgm:pt>
    <dgm:pt modelId="{C0F542E1-5B7D-4E38-B519-35610DDCAA37}" type="pres">
      <dgm:prSet presAssocID="{FFE8D17F-5EE4-45A6-9693-4981C50507ED}" presName="hierChild2" presStyleCnt="0"/>
      <dgm:spPr/>
    </dgm:pt>
  </dgm:ptLst>
  <dgm:cxnLst>
    <dgm:cxn modelId="{69137816-18F3-4474-A364-9991B29ED619}" srcId="{F97DCAF5-DBD5-4F65-98ED-3B772FC903F4}" destId="{D30EFA2E-D8CD-4E12-9688-B4758FB113B8}" srcOrd="1" destOrd="0" parTransId="{57EA0844-992D-4772-A674-ADC2A3FFB422}" sibTransId="{CEC8C7CB-3314-4655-853E-8EE6283215BD}"/>
    <dgm:cxn modelId="{D02FD228-9550-4BE8-97D1-1ECCFB3A1400}" srcId="{F97DCAF5-DBD5-4F65-98ED-3B772FC903F4}" destId="{545E9A50-937A-4793-8854-7E486AFC1AC0}" srcOrd="0" destOrd="0" parTransId="{424AD590-ED3F-417E-8797-AFE2045593D5}" sibTransId="{2B593977-9FC7-4386-92DF-E93C6BF579C1}"/>
    <dgm:cxn modelId="{251B3F30-F1A9-4185-8687-8D7784098D47}" type="presOf" srcId="{D30EFA2E-D8CD-4E12-9688-B4758FB113B8}" destId="{2A470AF2-E19E-4522-A209-D6EC36DD2388}" srcOrd="0" destOrd="0" presId="urn:microsoft.com/office/officeart/2005/8/layout/hierarchy1"/>
    <dgm:cxn modelId="{169F7039-FF23-4C33-9880-BAF8950B9E24}" type="presOf" srcId="{FFE8D17F-5EE4-45A6-9693-4981C50507ED}" destId="{87C7A5C6-70D1-47CB-BDFB-58463449D499}" srcOrd="0" destOrd="0" presId="urn:microsoft.com/office/officeart/2005/8/layout/hierarchy1"/>
    <dgm:cxn modelId="{E7FA4983-1E7A-4E97-B449-5CA0CA13312E}" srcId="{F97DCAF5-DBD5-4F65-98ED-3B772FC903F4}" destId="{FFE8D17F-5EE4-45A6-9693-4981C50507ED}" srcOrd="2" destOrd="0" parTransId="{D49B16BA-1779-4D4C-8898-28ABA212CEEB}" sibTransId="{0BCAE6E1-0188-45D7-8B14-955EE826AAFC}"/>
    <dgm:cxn modelId="{51712BC0-2D81-425F-A54A-35811446F05F}" type="presOf" srcId="{F97DCAF5-DBD5-4F65-98ED-3B772FC903F4}" destId="{CD0958D5-36E2-47C8-81F2-6F1027070F83}" srcOrd="0" destOrd="0" presId="urn:microsoft.com/office/officeart/2005/8/layout/hierarchy1"/>
    <dgm:cxn modelId="{2338FEDE-F235-4E8C-980C-3FF53E6550BD}" type="presOf" srcId="{545E9A50-937A-4793-8854-7E486AFC1AC0}" destId="{3CD5791A-5F74-4A1A-8C31-4381BF8AF2CA}" srcOrd="0" destOrd="0" presId="urn:microsoft.com/office/officeart/2005/8/layout/hierarchy1"/>
    <dgm:cxn modelId="{4E858060-C908-4D3D-97B2-5FA75810D8DB}" type="presParOf" srcId="{CD0958D5-36E2-47C8-81F2-6F1027070F83}" destId="{D056801C-92CF-4DAF-9C37-9D383072B82D}" srcOrd="0" destOrd="0" presId="urn:microsoft.com/office/officeart/2005/8/layout/hierarchy1"/>
    <dgm:cxn modelId="{085616A3-AC85-4240-A5C2-CAB0E25A5BA2}" type="presParOf" srcId="{D056801C-92CF-4DAF-9C37-9D383072B82D}" destId="{99CAF61A-C8FB-4220-A08A-CBBA7CC0B314}" srcOrd="0" destOrd="0" presId="urn:microsoft.com/office/officeart/2005/8/layout/hierarchy1"/>
    <dgm:cxn modelId="{3C469228-CF24-445C-A6D1-3C6B68358131}" type="presParOf" srcId="{99CAF61A-C8FB-4220-A08A-CBBA7CC0B314}" destId="{D69FC9CD-4573-4A10-87F6-89D107E06DA1}" srcOrd="0" destOrd="0" presId="urn:microsoft.com/office/officeart/2005/8/layout/hierarchy1"/>
    <dgm:cxn modelId="{42BAF7B3-685D-4B24-A6C2-E34DFA20310E}" type="presParOf" srcId="{99CAF61A-C8FB-4220-A08A-CBBA7CC0B314}" destId="{3CD5791A-5F74-4A1A-8C31-4381BF8AF2CA}" srcOrd="1" destOrd="0" presId="urn:microsoft.com/office/officeart/2005/8/layout/hierarchy1"/>
    <dgm:cxn modelId="{DABD7CB1-464A-45FB-A661-80D811D3A604}" type="presParOf" srcId="{D056801C-92CF-4DAF-9C37-9D383072B82D}" destId="{76BFEC68-CDA6-4291-88A6-6971B064D158}" srcOrd="1" destOrd="0" presId="urn:microsoft.com/office/officeart/2005/8/layout/hierarchy1"/>
    <dgm:cxn modelId="{9A528667-B4F2-4207-839D-E26C7A0C43A6}" type="presParOf" srcId="{CD0958D5-36E2-47C8-81F2-6F1027070F83}" destId="{E13EDF48-9BE2-41D5-92E7-A5EF115F28D8}" srcOrd="1" destOrd="0" presId="urn:microsoft.com/office/officeart/2005/8/layout/hierarchy1"/>
    <dgm:cxn modelId="{155ACF29-A913-46CE-AC1A-EC8D1E772946}" type="presParOf" srcId="{E13EDF48-9BE2-41D5-92E7-A5EF115F28D8}" destId="{29CA4D58-6619-4B2D-A0C2-D57DED711E13}" srcOrd="0" destOrd="0" presId="urn:microsoft.com/office/officeart/2005/8/layout/hierarchy1"/>
    <dgm:cxn modelId="{835CDD2A-C788-4759-AFA8-ADF7215AFB75}" type="presParOf" srcId="{29CA4D58-6619-4B2D-A0C2-D57DED711E13}" destId="{6A9A626F-BDA2-4521-83A0-81251C332381}" srcOrd="0" destOrd="0" presId="urn:microsoft.com/office/officeart/2005/8/layout/hierarchy1"/>
    <dgm:cxn modelId="{7796298B-B33B-460F-A74C-F128D3B1A501}" type="presParOf" srcId="{29CA4D58-6619-4B2D-A0C2-D57DED711E13}" destId="{2A470AF2-E19E-4522-A209-D6EC36DD2388}" srcOrd="1" destOrd="0" presId="urn:microsoft.com/office/officeart/2005/8/layout/hierarchy1"/>
    <dgm:cxn modelId="{63A601E2-1F6C-404B-BA14-484A959AA8AA}" type="presParOf" srcId="{E13EDF48-9BE2-41D5-92E7-A5EF115F28D8}" destId="{5A39C5BD-12CB-44FC-8DA1-A23CBCA84A37}" srcOrd="1" destOrd="0" presId="urn:microsoft.com/office/officeart/2005/8/layout/hierarchy1"/>
    <dgm:cxn modelId="{907B7DB1-C60A-4CDC-BB16-52E7CD18E38D}" type="presParOf" srcId="{CD0958D5-36E2-47C8-81F2-6F1027070F83}" destId="{D93B1359-F8D5-4B92-9BC9-8C0FEEB32C30}" srcOrd="2" destOrd="0" presId="urn:microsoft.com/office/officeart/2005/8/layout/hierarchy1"/>
    <dgm:cxn modelId="{FD3D9EC2-E40E-4712-AEC5-00D5ED29EE41}" type="presParOf" srcId="{D93B1359-F8D5-4B92-9BC9-8C0FEEB32C30}" destId="{6630AF5D-426B-436B-BDB5-5FBD926BB190}" srcOrd="0" destOrd="0" presId="urn:microsoft.com/office/officeart/2005/8/layout/hierarchy1"/>
    <dgm:cxn modelId="{24BCADC9-404B-4075-A888-7112A44A12F1}" type="presParOf" srcId="{6630AF5D-426B-436B-BDB5-5FBD926BB190}" destId="{99811148-ACBE-4C33-B326-F5C0A1381A09}" srcOrd="0" destOrd="0" presId="urn:microsoft.com/office/officeart/2005/8/layout/hierarchy1"/>
    <dgm:cxn modelId="{1F2ED383-3E46-4D8A-8CE9-A88BBA84DEAD}" type="presParOf" srcId="{6630AF5D-426B-436B-BDB5-5FBD926BB190}" destId="{87C7A5C6-70D1-47CB-BDFB-58463449D499}" srcOrd="1" destOrd="0" presId="urn:microsoft.com/office/officeart/2005/8/layout/hierarchy1"/>
    <dgm:cxn modelId="{982A1810-484A-4B00-A7A1-851D1332E53B}" type="presParOf" srcId="{D93B1359-F8D5-4B92-9BC9-8C0FEEB32C30}" destId="{C0F542E1-5B7D-4E38-B519-35610DDCAA3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58820E-5764-4D2B-8EF9-ACB3C0F21F75}" type="doc">
      <dgm:prSet loTypeId="urn:microsoft.com/office/officeart/2016/7/layout/VerticalSolidActionList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4B90CFF-056C-4E12-B620-9508FC7FC93A}">
      <dgm:prSet/>
      <dgm:spPr/>
      <dgm:t>
        <a:bodyPr/>
        <a:lstStyle/>
        <a:p>
          <a:r>
            <a:rPr lang="en-US" dirty="0"/>
            <a:t>Conducting Material (Copper)</a:t>
          </a:r>
        </a:p>
      </dgm:t>
    </dgm:pt>
    <dgm:pt modelId="{F87F7410-F0FF-4242-AFCC-29547CEFD82F}" type="parTrans" cxnId="{ED499046-CA53-4313-B96E-D4031B043F43}">
      <dgm:prSet/>
      <dgm:spPr/>
      <dgm:t>
        <a:bodyPr/>
        <a:lstStyle/>
        <a:p>
          <a:endParaRPr lang="en-US"/>
        </a:p>
      </dgm:t>
    </dgm:pt>
    <dgm:pt modelId="{0F1AB3E6-6BBE-4E1A-8C81-D8BFD850F25B}" type="sibTrans" cxnId="{ED499046-CA53-4313-B96E-D4031B043F43}">
      <dgm:prSet/>
      <dgm:spPr/>
      <dgm:t>
        <a:bodyPr/>
        <a:lstStyle/>
        <a:p>
          <a:endParaRPr lang="en-US"/>
        </a:p>
      </dgm:t>
    </dgm:pt>
    <dgm:pt modelId="{5D05289E-B1E8-42BA-BE2C-50AA5AEBC829}">
      <dgm:prSet/>
      <dgm:spPr/>
      <dgm:t>
        <a:bodyPr/>
        <a:lstStyle/>
        <a:p>
          <a:r>
            <a:rPr lang="en-US" dirty="0"/>
            <a:t>- Cheap, ductile and easily available </a:t>
          </a:r>
        </a:p>
      </dgm:t>
    </dgm:pt>
    <dgm:pt modelId="{C75F26C9-2C4A-4043-ABF4-BCB8ABFD9A2A}" type="parTrans" cxnId="{31B56CBF-8DD3-4749-A977-D3E0C50E7BD9}">
      <dgm:prSet/>
      <dgm:spPr/>
      <dgm:t>
        <a:bodyPr/>
        <a:lstStyle/>
        <a:p>
          <a:endParaRPr lang="en-US"/>
        </a:p>
      </dgm:t>
    </dgm:pt>
    <dgm:pt modelId="{BF47DBF3-27DB-48CE-8362-CF42D43FD0CA}" type="sibTrans" cxnId="{31B56CBF-8DD3-4749-A977-D3E0C50E7BD9}">
      <dgm:prSet/>
      <dgm:spPr/>
      <dgm:t>
        <a:bodyPr/>
        <a:lstStyle/>
        <a:p>
          <a:endParaRPr lang="en-US"/>
        </a:p>
      </dgm:t>
    </dgm:pt>
    <dgm:pt modelId="{6B0A148A-976D-43FA-828C-A86232F42FAA}">
      <dgm:prSet/>
      <dgm:spPr/>
      <dgm:t>
        <a:bodyPr/>
        <a:lstStyle/>
        <a:p>
          <a:r>
            <a:rPr lang="en-US" dirty="0"/>
            <a:t>- High melting point with low resistivity</a:t>
          </a:r>
        </a:p>
      </dgm:t>
    </dgm:pt>
    <dgm:pt modelId="{2EEB2137-51AF-484B-B808-F1EE24424E9C}" type="parTrans" cxnId="{46B0C8E9-80AA-4155-9BE0-65C07889CF3F}">
      <dgm:prSet/>
      <dgm:spPr/>
      <dgm:t>
        <a:bodyPr/>
        <a:lstStyle/>
        <a:p>
          <a:endParaRPr lang="en-US"/>
        </a:p>
      </dgm:t>
    </dgm:pt>
    <dgm:pt modelId="{C78C9849-D9E0-4E29-BA1D-70DBD744341F}" type="sibTrans" cxnId="{46B0C8E9-80AA-4155-9BE0-65C07889CF3F}">
      <dgm:prSet/>
      <dgm:spPr/>
      <dgm:t>
        <a:bodyPr/>
        <a:lstStyle/>
        <a:p>
          <a:endParaRPr lang="en-US"/>
        </a:p>
      </dgm:t>
    </dgm:pt>
    <dgm:pt modelId="{01EE4122-7AF1-4F0C-818F-499BB5DC97C2}">
      <dgm:prSet/>
      <dgm:spPr/>
      <dgm:t>
        <a:bodyPr/>
        <a:lstStyle/>
        <a:p>
          <a:r>
            <a:rPr lang="en-US" dirty="0"/>
            <a:t>- High purity</a:t>
          </a:r>
        </a:p>
      </dgm:t>
    </dgm:pt>
    <dgm:pt modelId="{A321FE84-92AB-4403-850A-BB00F98C5878}" type="parTrans" cxnId="{76A7F28E-8D5F-48EE-90CD-B81C135C129A}">
      <dgm:prSet/>
      <dgm:spPr/>
      <dgm:t>
        <a:bodyPr/>
        <a:lstStyle/>
        <a:p>
          <a:endParaRPr lang="en-US"/>
        </a:p>
      </dgm:t>
    </dgm:pt>
    <dgm:pt modelId="{EAF696BD-50D7-4833-A6E5-0A198DE64A6A}" type="sibTrans" cxnId="{76A7F28E-8D5F-48EE-90CD-B81C135C129A}">
      <dgm:prSet/>
      <dgm:spPr/>
      <dgm:t>
        <a:bodyPr/>
        <a:lstStyle/>
        <a:p>
          <a:endParaRPr lang="en-US"/>
        </a:p>
      </dgm:t>
    </dgm:pt>
    <dgm:pt modelId="{6A3A14DB-F5A1-48C3-9C6F-882D29B05449}">
      <dgm:prSet/>
      <dgm:spPr/>
      <dgm:t>
        <a:bodyPr/>
        <a:lstStyle/>
        <a:p>
          <a:r>
            <a:rPr lang="en-US" dirty="0"/>
            <a:t>Insulating Material (PVC)</a:t>
          </a:r>
        </a:p>
      </dgm:t>
    </dgm:pt>
    <dgm:pt modelId="{321939B5-872A-4E44-9F19-2E868CC29C94}" type="parTrans" cxnId="{73BA3658-08AB-494B-B007-1694F045F870}">
      <dgm:prSet/>
      <dgm:spPr/>
      <dgm:t>
        <a:bodyPr/>
        <a:lstStyle/>
        <a:p>
          <a:endParaRPr lang="en-US"/>
        </a:p>
      </dgm:t>
    </dgm:pt>
    <dgm:pt modelId="{7D434903-0106-4413-9144-04CCCC5F7FD7}" type="sibTrans" cxnId="{73BA3658-08AB-494B-B007-1694F045F870}">
      <dgm:prSet/>
      <dgm:spPr/>
      <dgm:t>
        <a:bodyPr/>
        <a:lstStyle/>
        <a:p>
          <a:endParaRPr lang="en-US"/>
        </a:p>
      </dgm:t>
    </dgm:pt>
    <dgm:pt modelId="{F4CDAFD7-A6A3-4817-BF5A-B7518733C4DB}">
      <dgm:prSet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/>
            <a:t>- Good thermal and electrical insulator</a:t>
          </a:r>
        </a:p>
      </dgm:t>
    </dgm:pt>
    <dgm:pt modelId="{4BCFC9BF-62F7-4313-8BF2-68E9C914E53F}" type="parTrans" cxnId="{70DCA85C-52D0-4735-A101-9B43D4CF4873}">
      <dgm:prSet/>
      <dgm:spPr/>
      <dgm:t>
        <a:bodyPr/>
        <a:lstStyle/>
        <a:p>
          <a:endParaRPr lang="en-US"/>
        </a:p>
      </dgm:t>
    </dgm:pt>
    <dgm:pt modelId="{5D837758-9CAA-4600-9ACB-9E75FB236839}" type="sibTrans" cxnId="{70DCA85C-52D0-4735-A101-9B43D4CF4873}">
      <dgm:prSet/>
      <dgm:spPr/>
      <dgm:t>
        <a:bodyPr/>
        <a:lstStyle/>
        <a:p>
          <a:endParaRPr lang="en-US"/>
        </a:p>
      </dgm:t>
    </dgm:pt>
    <dgm:pt modelId="{B4890C89-EC60-4130-947B-659A3AEEEEA2}">
      <dgm:prSet/>
      <dgm:spPr/>
      <dgm:t>
        <a:bodyPr/>
        <a:lstStyle/>
        <a:p>
          <a:pPr>
            <a:buNone/>
          </a:pPr>
          <a:r>
            <a:rPr lang="en-US" dirty="0"/>
            <a:t>- Flexible</a:t>
          </a:r>
        </a:p>
      </dgm:t>
    </dgm:pt>
    <dgm:pt modelId="{732BE6E2-9032-4E00-9D16-28206D134C48}" type="parTrans" cxnId="{79AA8058-1879-4993-B18B-5940D85AF8E5}">
      <dgm:prSet/>
      <dgm:spPr/>
      <dgm:t>
        <a:bodyPr/>
        <a:lstStyle/>
        <a:p>
          <a:endParaRPr lang="en-US"/>
        </a:p>
      </dgm:t>
    </dgm:pt>
    <dgm:pt modelId="{09C8926E-1737-4559-953D-2B2ABB8D1C9D}" type="sibTrans" cxnId="{79AA8058-1879-4993-B18B-5940D85AF8E5}">
      <dgm:prSet/>
      <dgm:spPr/>
      <dgm:t>
        <a:bodyPr/>
        <a:lstStyle/>
        <a:p>
          <a:endParaRPr lang="en-US"/>
        </a:p>
      </dgm:t>
    </dgm:pt>
    <dgm:pt modelId="{6AA0D46B-EB4D-466A-8F27-DC446ADAF40D}">
      <dgm:prSet/>
      <dgm:spPr/>
      <dgm:t>
        <a:bodyPr/>
        <a:lstStyle/>
        <a:p>
          <a:pPr>
            <a:buNone/>
          </a:pPr>
          <a:r>
            <a:rPr lang="en-US" dirty="0"/>
            <a:t>- Cheap and available in bulk quantity</a:t>
          </a:r>
        </a:p>
      </dgm:t>
    </dgm:pt>
    <dgm:pt modelId="{D9B8046F-0BCC-4458-A2E2-EC6D7D628CCD}" type="parTrans" cxnId="{185C7EAA-7F7E-4DE9-89E0-585262D86AF9}">
      <dgm:prSet/>
      <dgm:spPr/>
      <dgm:t>
        <a:bodyPr/>
        <a:lstStyle/>
        <a:p>
          <a:endParaRPr lang="en-US"/>
        </a:p>
      </dgm:t>
    </dgm:pt>
    <dgm:pt modelId="{ECB870F4-9CCE-430B-95E6-F503EF711CE2}" type="sibTrans" cxnId="{185C7EAA-7F7E-4DE9-89E0-585262D86AF9}">
      <dgm:prSet/>
      <dgm:spPr/>
      <dgm:t>
        <a:bodyPr/>
        <a:lstStyle/>
        <a:p>
          <a:endParaRPr lang="en-US"/>
        </a:p>
      </dgm:t>
    </dgm:pt>
    <dgm:pt modelId="{DB1B016A-81D0-406B-A81C-8481F3DF58AD}">
      <dgm:prSet/>
      <dgm:spPr/>
      <dgm:t>
        <a:bodyPr/>
        <a:lstStyle/>
        <a:p>
          <a:pPr>
            <a:buNone/>
          </a:pPr>
          <a:r>
            <a:rPr lang="en-US" dirty="0"/>
            <a:t>- Ability to withstand frequent wear and tear</a:t>
          </a:r>
        </a:p>
      </dgm:t>
    </dgm:pt>
    <dgm:pt modelId="{25402B55-5BF9-4757-9F1E-234F83B51674}" type="parTrans" cxnId="{D65E8497-730F-4EF0-8AA7-830A1587AF15}">
      <dgm:prSet/>
      <dgm:spPr/>
      <dgm:t>
        <a:bodyPr/>
        <a:lstStyle/>
        <a:p>
          <a:endParaRPr lang="en-US"/>
        </a:p>
      </dgm:t>
    </dgm:pt>
    <dgm:pt modelId="{25DA2DD2-D268-43FF-A92A-F114D3E5A6B3}" type="sibTrans" cxnId="{D65E8497-730F-4EF0-8AA7-830A1587AF15}">
      <dgm:prSet/>
      <dgm:spPr/>
      <dgm:t>
        <a:bodyPr/>
        <a:lstStyle/>
        <a:p>
          <a:endParaRPr lang="en-US"/>
        </a:p>
      </dgm:t>
    </dgm:pt>
    <dgm:pt modelId="{11CDE3C7-4194-4D06-B3BC-DB824A3E5B31}" type="pres">
      <dgm:prSet presAssocID="{B558820E-5764-4D2B-8EF9-ACB3C0F21F75}" presName="Name0" presStyleCnt="0">
        <dgm:presLayoutVars>
          <dgm:dir/>
          <dgm:animLvl val="lvl"/>
          <dgm:resizeHandles val="exact"/>
        </dgm:presLayoutVars>
      </dgm:prSet>
      <dgm:spPr/>
    </dgm:pt>
    <dgm:pt modelId="{6C0F1C2B-CE60-43A7-B8B7-A81972F3CA8B}" type="pres">
      <dgm:prSet presAssocID="{84B90CFF-056C-4E12-B620-9508FC7FC93A}" presName="linNode" presStyleCnt="0"/>
      <dgm:spPr/>
    </dgm:pt>
    <dgm:pt modelId="{D4208ED7-2790-4F65-8520-BF21228A0AD0}" type="pres">
      <dgm:prSet presAssocID="{84B90CFF-056C-4E12-B620-9508FC7FC93A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40DC0610-D593-4B5B-881A-F35BC171C34C}" type="pres">
      <dgm:prSet presAssocID="{84B90CFF-056C-4E12-B620-9508FC7FC93A}" presName="descendantText" presStyleLbl="alignAccFollowNode1" presStyleIdx="0" presStyleCnt="2">
        <dgm:presLayoutVars>
          <dgm:bulletEnabled/>
        </dgm:presLayoutVars>
      </dgm:prSet>
      <dgm:spPr/>
    </dgm:pt>
    <dgm:pt modelId="{A24A4AFF-8A8C-406D-8B14-ABC167964699}" type="pres">
      <dgm:prSet presAssocID="{0F1AB3E6-6BBE-4E1A-8C81-D8BFD850F25B}" presName="sp" presStyleCnt="0"/>
      <dgm:spPr/>
    </dgm:pt>
    <dgm:pt modelId="{47397B18-C36E-48D4-BB5C-47E848F0FCA9}" type="pres">
      <dgm:prSet presAssocID="{6A3A14DB-F5A1-48C3-9C6F-882D29B05449}" presName="linNode" presStyleCnt="0"/>
      <dgm:spPr/>
    </dgm:pt>
    <dgm:pt modelId="{D753450B-D40F-4AE9-AAF4-281D6FECC293}" type="pres">
      <dgm:prSet presAssocID="{6A3A14DB-F5A1-48C3-9C6F-882D29B05449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265D8C11-9C63-49F6-A188-8235EEBC69C9}" type="pres">
      <dgm:prSet presAssocID="{6A3A14DB-F5A1-48C3-9C6F-882D29B05449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EF48CC07-F9D0-400C-8119-EA19E2667F5E}" type="presOf" srcId="{6B0A148A-976D-43FA-828C-A86232F42FAA}" destId="{40DC0610-D593-4B5B-881A-F35BC171C34C}" srcOrd="0" destOrd="1" presId="urn:microsoft.com/office/officeart/2016/7/layout/VerticalSolidActionList"/>
    <dgm:cxn modelId="{1FCD3117-8466-4BC9-A902-C21D099A9A25}" type="presOf" srcId="{01EE4122-7AF1-4F0C-818F-499BB5DC97C2}" destId="{40DC0610-D593-4B5B-881A-F35BC171C34C}" srcOrd="0" destOrd="2" presId="urn:microsoft.com/office/officeart/2016/7/layout/VerticalSolidActionList"/>
    <dgm:cxn modelId="{FDF36E36-C7D2-4314-88A4-A75E8DF6487A}" type="presOf" srcId="{5D05289E-B1E8-42BA-BE2C-50AA5AEBC829}" destId="{40DC0610-D593-4B5B-881A-F35BC171C34C}" srcOrd="0" destOrd="0" presId="urn:microsoft.com/office/officeart/2016/7/layout/VerticalSolidActionList"/>
    <dgm:cxn modelId="{70DCA85C-52D0-4735-A101-9B43D4CF4873}" srcId="{6A3A14DB-F5A1-48C3-9C6F-882D29B05449}" destId="{F4CDAFD7-A6A3-4817-BF5A-B7518733C4DB}" srcOrd="0" destOrd="0" parTransId="{4BCFC9BF-62F7-4313-8BF2-68E9C914E53F}" sibTransId="{5D837758-9CAA-4600-9ACB-9E75FB236839}"/>
    <dgm:cxn modelId="{70CDE261-4C7D-4C3A-8AC1-2BEEE7FECBB4}" type="presOf" srcId="{6A3A14DB-F5A1-48C3-9C6F-882D29B05449}" destId="{D753450B-D40F-4AE9-AAF4-281D6FECC293}" srcOrd="0" destOrd="0" presId="urn:microsoft.com/office/officeart/2016/7/layout/VerticalSolidActionList"/>
    <dgm:cxn modelId="{ED499046-CA53-4313-B96E-D4031B043F43}" srcId="{B558820E-5764-4D2B-8EF9-ACB3C0F21F75}" destId="{84B90CFF-056C-4E12-B620-9508FC7FC93A}" srcOrd="0" destOrd="0" parTransId="{F87F7410-F0FF-4242-AFCC-29547CEFD82F}" sibTransId="{0F1AB3E6-6BBE-4E1A-8C81-D8BFD850F25B}"/>
    <dgm:cxn modelId="{FF5BC16F-D990-4D41-9D3B-180F3CEFC434}" type="presOf" srcId="{B558820E-5764-4D2B-8EF9-ACB3C0F21F75}" destId="{11CDE3C7-4194-4D06-B3BC-DB824A3E5B31}" srcOrd="0" destOrd="0" presId="urn:microsoft.com/office/officeart/2016/7/layout/VerticalSolidActionList"/>
    <dgm:cxn modelId="{73BA3658-08AB-494B-B007-1694F045F870}" srcId="{B558820E-5764-4D2B-8EF9-ACB3C0F21F75}" destId="{6A3A14DB-F5A1-48C3-9C6F-882D29B05449}" srcOrd="1" destOrd="0" parTransId="{321939B5-872A-4E44-9F19-2E868CC29C94}" sibTransId="{7D434903-0106-4413-9144-04CCCC5F7FD7}"/>
    <dgm:cxn modelId="{79AA8058-1879-4993-B18B-5940D85AF8E5}" srcId="{6A3A14DB-F5A1-48C3-9C6F-882D29B05449}" destId="{B4890C89-EC60-4130-947B-659A3AEEEEA2}" srcOrd="1" destOrd="0" parTransId="{732BE6E2-9032-4E00-9D16-28206D134C48}" sibTransId="{09C8926E-1737-4559-953D-2B2ABB8D1C9D}"/>
    <dgm:cxn modelId="{2492957C-DEDD-4334-AFB2-3D6749FF0F80}" type="presOf" srcId="{6AA0D46B-EB4D-466A-8F27-DC446ADAF40D}" destId="{265D8C11-9C63-49F6-A188-8235EEBC69C9}" srcOrd="0" destOrd="2" presId="urn:microsoft.com/office/officeart/2016/7/layout/VerticalSolidActionList"/>
    <dgm:cxn modelId="{9229497F-CEC6-430F-8E05-206E84A822F7}" type="presOf" srcId="{B4890C89-EC60-4130-947B-659A3AEEEEA2}" destId="{265D8C11-9C63-49F6-A188-8235EEBC69C9}" srcOrd="0" destOrd="1" presId="urn:microsoft.com/office/officeart/2016/7/layout/VerticalSolidActionList"/>
    <dgm:cxn modelId="{76A7F28E-8D5F-48EE-90CD-B81C135C129A}" srcId="{84B90CFF-056C-4E12-B620-9508FC7FC93A}" destId="{01EE4122-7AF1-4F0C-818F-499BB5DC97C2}" srcOrd="2" destOrd="0" parTransId="{A321FE84-92AB-4403-850A-BB00F98C5878}" sibTransId="{EAF696BD-50D7-4833-A6E5-0A198DE64A6A}"/>
    <dgm:cxn modelId="{1D3B1B91-2122-4153-A6EE-30C1D1D5BC20}" type="presOf" srcId="{84B90CFF-056C-4E12-B620-9508FC7FC93A}" destId="{D4208ED7-2790-4F65-8520-BF21228A0AD0}" srcOrd="0" destOrd="0" presId="urn:microsoft.com/office/officeart/2016/7/layout/VerticalSolidActionList"/>
    <dgm:cxn modelId="{D65E8497-730F-4EF0-8AA7-830A1587AF15}" srcId="{6A3A14DB-F5A1-48C3-9C6F-882D29B05449}" destId="{DB1B016A-81D0-406B-A81C-8481F3DF58AD}" srcOrd="3" destOrd="0" parTransId="{25402B55-5BF9-4757-9F1E-234F83B51674}" sibTransId="{25DA2DD2-D268-43FF-A92A-F114D3E5A6B3}"/>
    <dgm:cxn modelId="{D73EF7A5-EA76-4E9E-962C-82E93771C8A8}" type="presOf" srcId="{F4CDAFD7-A6A3-4817-BF5A-B7518733C4DB}" destId="{265D8C11-9C63-49F6-A188-8235EEBC69C9}" srcOrd="0" destOrd="0" presId="urn:microsoft.com/office/officeart/2016/7/layout/VerticalSolidActionList"/>
    <dgm:cxn modelId="{185C7EAA-7F7E-4DE9-89E0-585262D86AF9}" srcId="{6A3A14DB-F5A1-48C3-9C6F-882D29B05449}" destId="{6AA0D46B-EB4D-466A-8F27-DC446ADAF40D}" srcOrd="2" destOrd="0" parTransId="{D9B8046F-0BCC-4458-A2E2-EC6D7D628CCD}" sibTransId="{ECB870F4-9CCE-430B-95E6-F503EF711CE2}"/>
    <dgm:cxn modelId="{31B56CBF-8DD3-4749-A977-D3E0C50E7BD9}" srcId="{84B90CFF-056C-4E12-B620-9508FC7FC93A}" destId="{5D05289E-B1E8-42BA-BE2C-50AA5AEBC829}" srcOrd="0" destOrd="0" parTransId="{C75F26C9-2C4A-4043-ABF4-BCB8ABFD9A2A}" sibTransId="{BF47DBF3-27DB-48CE-8362-CF42D43FD0CA}"/>
    <dgm:cxn modelId="{88620BE3-4B52-4E64-81A8-476BF444A332}" type="presOf" srcId="{DB1B016A-81D0-406B-A81C-8481F3DF58AD}" destId="{265D8C11-9C63-49F6-A188-8235EEBC69C9}" srcOrd="0" destOrd="3" presId="urn:microsoft.com/office/officeart/2016/7/layout/VerticalSolidActionList"/>
    <dgm:cxn modelId="{46B0C8E9-80AA-4155-9BE0-65C07889CF3F}" srcId="{84B90CFF-056C-4E12-B620-9508FC7FC93A}" destId="{6B0A148A-976D-43FA-828C-A86232F42FAA}" srcOrd="1" destOrd="0" parTransId="{2EEB2137-51AF-484B-B808-F1EE24424E9C}" sibTransId="{C78C9849-D9E0-4E29-BA1D-70DBD744341F}"/>
    <dgm:cxn modelId="{25BCCE8D-6A39-4670-B086-CA6D7485E60B}" type="presParOf" srcId="{11CDE3C7-4194-4D06-B3BC-DB824A3E5B31}" destId="{6C0F1C2B-CE60-43A7-B8B7-A81972F3CA8B}" srcOrd="0" destOrd="0" presId="urn:microsoft.com/office/officeart/2016/7/layout/VerticalSolidActionList"/>
    <dgm:cxn modelId="{DF3DCE84-329A-4F71-A3D0-4EB930AFD4B4}" type="presParOf" srcId="{6C0F1C2B-CE60-43A7-B8B7-A81972F3CA8B}" destId="{D4208ED7-2790-4F65-8520-BF21228A0AD0}" srcOrd="0" destOrd="0" presId="urn:microsoft.com/office/officeart/2016/7/layout/VerticalSolidActionList"/>
    <dgm:cxn modelId="{CB14AB31-55BC-4993-A41C-81AC1AF8BB90}" type="presParOf" srcId="{6C0F1C2B-CE60-43A7-B8B7-A81972F3CA8B}" destId="{40DC0610-D593-4B5B-881A-F35BC171C34C}" srcOrd="1" destOrd="0" presId="urn:microsoft.com/office/officeart/2016/7/layout/VerticalSolidActionList"/>
    <dgm:cxn modelId="{E8CD852A-1F8F-4FDE-959C-D30FB8F608D9}" type="presParOf" srcId="{11CDE3C7-4194-4D06-B3BC-DB824A3E5B31}" destId="{A24A4AFF-8A8C-406D-8B14-ABC167964699}" srcOrd="1" destOrd="0" presId="urn:microsoft.com/office/officeart/2016/7/layout/VerticalSolidActionList"/>
    <dgm:cxn modelId="{B26420F6-4485-4521-988A-4CD4AD4693F7}" type="presParOf" srcId="{11CDE3C7-4194-4D06-B3BC-DB824A3E5B31}" destId="{47397B18-C36E-48D4-BB5C-47E848F0FCA9}" srcOrd="2" destOrd="0" presId="urn:microsoft.com/office/officeart/2016/7/layout/VerticalSolidActionList"/>
    <dgm:cxn modelId="{AAAECB86-56B3-43E3-A656-3BD6DF8A1D22}" type="presParOf" srcId="{47397B18-C36E-48D4-BB5C-47E848F0FCA9}" destId="{D753450B-D40F-4AE9-AAF4-281D6FECC293}" srcOrd="0" destOrd="0" presId="urn:microsoft.com/office/officeart/2016/7/layout/VerticalSolidActionList"/>
    <dgm:cxn modelId="{41A94111-136A-4B4D-9080-AEB751F0C6B5}" type="presParOf" srcId="{47397B18-C36E-48D4-BB5C-47E848F0FCA9}" destId="{265D8C11-9C63-49F6-A188-8235EEBC69C9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F98372-6141-4CB1-BD10-1C37710E3CC7}" type="doc">
      <dgm:prSet loTypeId="urn:microsoft.com/office/officeart/2016/7/layout/ChevronBlockProcess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3880DD0-7AFE-4F78-972F-6EE5DBEE0E1F}">
      <dgm:prSet/>
      <dgm:spPr/>
      <dgm:t>
        <a:bodyPr/>
        <a:lstStyle/>
        <a:p>
          <a:r>
            <a:rPr lang="en-US"/>
            <a:t>First</a:t>
          </a:r>
        </a:p>
      </dgm:t>
    </dgm:pt>
    <dgm:pt modelId="{299627E0-890E-436C-A2AC-D41DB424CD38}" type="parTrans" cxnId="{63853121-8E58-493B-AE30-C7B2AB5B611C}">
      <dgm:prSet/>
      <dgm:spPr/>
      <dgm:t>
        <a:bodyPr/>
        <a:lstStyle/>
        <a:p>
          <a:endParaRPr lang="en-US"/>
        </a:p>
      </dgm:t>
    </dgm:pt>
    <dgm:pt modelId="{7451D67E-4CE9-4C49-BCA1-11C2E337FF90}" type="sibTrans" cxnId="{63853121-8E58-493B-AE30-C7B2AB5B611C}">
      <dgm:prSet/>
      <dgm:spPr/>
      <dgm:t>
        <a:bodyPr/>
        <a:lstStyle/>
        <a:p>
          <a:endParaRPr lang="en-US"/>
        </a:p>
      </dgm:t>
    </dgm:pt>
    <dgm:pt modelId="{5CC4E8B6-C5EF-44F3-BB4C-8D43EFC336F3}">
      <dgm:prSet/>
      <dgm:spPr/>
      <dgm:t>
        <a:bodyPr/>
        <a:lstStyle/>
        <a:p>
          <a:r>
            <a:rPr lang="en-US" dirty="0"/>
            <a:t>- Reduction of diameter of wire</a:t>
          </a:r>
        </a:p>
      </dgm:t>
    </dgm:pt>
    <dgm:pt modelId="{23C8AC6E-D7D0-4AD6-9580-C4F49B69E1E3}" type="parTrans" cxnId="{4E162B8B-9371-485C-8697-0A77F946C082}">
      <dgm:prSet/>
      <dgm:spPr/>
      <dgm:t>
        <a:bodyPr/>
        <a:lstStyle/>
        <a:p>
          <a:endParaRPr lang="en-US"/>
        </a:p>
      </dgm:t>
    </dgm:pt>
    <dgm:pt modelId="{2396F658-83A7-4511-AF8F-68FD4067B26E}" type="sibTrans" cxnId="{4E162B8B-9371-485C-8697-0A77F946C082}">
      <dgm:prSet/>
      <dgm:spPr/>
      <dgm:t>
        <a:bodyPr/>
        <a:lstStyle/>
        <a:p>
          <a:endParaRPr lang="en-US"/>
        </a:p>
      </dgm:t>
    </dgm:pt>
    <dgm:pt modelId="{6B1C36B2-07E5-4DE2-81EA-5ADDDE825396}">
      <dgm:prSet/>
      <dgm:spPr/>
      <dgm:t>
        <a:bodyPr/>
        <a:lstStyle/>
        <a:p>
          <a:r>
            <a:rPr lang="en-US" dirty="0"/>
            <a:t>- Increase in its ductility and conductivity</a:t>
          </a:r>
        </a:p>
      </dgm:t>
    </dgm:pt>
    <dgm:pt modelId="{B43EABCB-7948-42D6-81CE-79CB4DD434F2}" type="parTrans" cxnId="{E187E6FE-2679-416D-949E-D54B0169CB44}">
      <dgm:prSet/>
      <dgm:spPr/>
      <dgm:t>
        <a:bodyPr/>
        <a:lstStyle/>
        <a:p>
          <a:endParaRPr lang="en-US"/>
        </a:p>
      </dgm:t>
    </dgm:pt>
    <dgm:pt modelId="{84643666-D10E-468F-8244-83B92D95131E}" type="sibTrans" cxnId="{E187E6FE-2679-416D-949E-D54B0169CB44}">
      <dgm:prSet/>
      <dgm:spPr/>
      <dgm:t>
        <a:bodyPr/>
        <a:lstStyle/>
        <a:p>
          <a:endParaRPr lang="en-US"/>
        </a:p>
      </dgm:t>
    </dgm:pt>
    <dgm:pt modelId="{2586E32C-3EAB-44F6-B9D7-785AF903FB9E}">
      <dgm:prSet/>
      <dgm:spPr/>
      <dgm:t>
        <a:bodyPr/>
        <a:lstStyle/>
        <a:p>
          <a:r>
            <a:rPr lang="en-US"/>
            <a:t>Second</a:t>
          </a:r>
        </a:p>
      </dgm:t>
    </dgm:pt>
    <dgm:pt modelId="{1ED53E40-DB01-47D5-B182-0EF309A96340}" type="parTrans" cxnId="{2D6E5117-DDED-4CDE-9065-7F219CB0944D}">
      <dgm:prSet/>
      <dgm:spPr/>
      <dgm:t>
        <a:bodyPr/>
        <a:lstStyle/>
        <a:p>
          <a:endParaRPr lang="en-US"/>
        </a:p>
      </dgm:t>
    </dgm:pt>
    <dgm:pt modelId="{6E971DAD-2974-418D-8862-097FA35D000D}" type="sibTrans" cxnId="{2D6E5117-DDED-4CDE-9065-7F219CB0944D}">
      <dgm:prSet/>
      <dgm:spPr/>
      <dgm:t>
        <a:bodyPr/>
        <a:lstStyle/>
        <a:p>
          <a:endParaRPr lang="en-US"/>
        </a:p>
      </dgm:t>
    </dgm:pt>
    <dgm:pt modelId="{5F8D3DA3-C5BA-417A-A5D7-4BD19BA5FCB7}">
      <dgm:prSet/>
      <dgm:spPr/>
      <dgm:t>
        <a:bodyPr/>
        <a:lstStyle/>
        <a:p>
          <a:r>
            <a:rPr lang="en-US" dirty="0"/>
            <a:t>- Annealing</a:t>
          </a:r>
        </a:p>
      </dgm:t>
    </dgm:pt>
    <dgm:pt modelId="{3182E721-EC3C-4D56-959B-58F28EFB953B}" type="parTrans" cxnId="{D27E163E-DE36-4E9A-80D2-6D3F27576261}">
      <dgm:prSet/>
      <dgm:spPr/>
      <dgm:t>
        <a:bodyPr/>
        <a:lstStyle/>
        <a:p>
          <a:endParaRPr lang="en-US"/>
        </a:p>
      </dgm:t>
    </dgm:pt>
    <dgm:pt modelId="{4BF663DE-FA7F-4469-8A5E-02300CC79D8B}" type="sibTrans" cxnId="{D27E163E-DE36-4E9A-80D2-6D3F27576261}">
      <dgm:prSet/>
      <dgm:spPr/>
      <dgm:t>
        <a:bodyPr/>
        <a:lstStyle/>
        <a:p>
          <a:endParaRPr lang="en-US"/>
        </a:p>
      </dgm:t>
    </dgm:pt>
    <dgm:pt modelId="{235C3350-7A57-4667-B775-554ABDDED0B5}">
      <dgm:prSet/>
      <dgm:spPr/>
      <dgm:t>
        <a:bodyPr/>
        <a:lstStyle/>
        <a:p>
          <a:r>
            <a:rPr lang="en-US" dirty="0"/>
            <a:t>- Removal of internal stresses</a:t>
          </a:r>
        </a:p>
      </dgm:t>
    </dgm:pt>
    <dgm:pt modelId="{210F0B77-131E-49A5-962D-A5CCA348D09F}" type="parTrans" cxnId="{009E2B1E-E8CC-44F6-A340-9CE0CB1A0B87}">
      <dgm:prSet/>
      <dgm:spPr/>
      <dgm:t>
        <a:bodyPr/>
        <a:lstStyle/>
        <a:p>
          <a:endParaRPr lang="en-US"/>
        </a:p>
      </dgm:t>
    </dgm:pt>
    <dgm:pt modelId="{02F8C3B5-3BB8-43DA-B827-20BAD7A9C5C0}" type="sibTrans" cxnId="{009E2B1E-E8CC-44F6-A340-9CE0CB1A0B87}">
      <dgm:prSet/>
      <dgm:spPr/>
      <dgm:t>
        <a:bodyPr/>
        <a:lstStyle/>
        <a:p>
          <a:endParaRPr lang="en-US"/>
        </a:p>
      </dgm:t>
    </dgm:pt>
    <dgm:pt modelId="{66658C94-026F-4D83-93EC-9FABAA76283E}">
      <dgm:prSet/>
      <dgm:spPr/>
      <dgm:t>
        <a:bodyPr/>
        <a:lstStyle/>
        <a:p>
          <a:r>
            <a:rPr lang="en-US" dirty="0"/>
            <a:t>- Increase in conductivity</a:t>
          </a:r>
        </a:p>
      </dgm:t>
    </dgm:pt>
    <dgm:pt modelId="{A1AA70D6-E1C5-4513-9E57-76B5E455C47D}" type="parTrans" cxnId="{8AC78194-BB09-4FC3-ADCB-490C41FCE164}">
      <dgm:prSet/>
      <dgm:spPr/>
      <dgm:t>
        <a:bodyPr/>
        <a:lstStyle/>
        <a:p>
          <a:endParaRPr lang="en-US"/>
        </a:p>
      </dgm:t>
    </dgm:pt>
    <dgm:pt modelId="{0157FAD2-7897-4B2E-859E-9C2CB5E4C9CE}" type="sibTrans" cxnId="{8AC78194-BB09-4FC3-ADCB-490C41FCE164}">
      <dgm:prSet/>
      <dgm:spPr/>
      <dgm:t>
        <a:bodyPr/>
        <a:lstStyle/>
        <a:p>
          <a:endParaRPr lang="en-US"/>
        </a:p>
      </dgm:t>
    </dgm:pt>
    <dgm:pt modelId="{5D617462-140A-41F3-ACCC-F74BE46A450D}">
      <dgm:prSet/>
      <dgm:spPr/>
      <dgm:t>
        <a:bodyPr/>
        <a:lstStyle/>
        <a:p>
          <a:r>
            <a:rPr lang="en-US"/>
            <a:t>Third</a:t>
          </a:r>
        </a:p>
      </dgm:t>
    </dgm:pt>
    <dgm:pt modelId="{5F998104-BBE7-490E-A5BA-A86C47801A8C}" type="parTrans" cxnId="{F9597297-4925-4278-BF43-155B4530C385}">
      <dgm:prSet/>
      <dgm:spPr/>
      <dgm:t>
        <a:bodyPr/>
        <a:lstStyle/>
        <a:p>
          <a:endParaRPr lang="en-US"/>
        </a:p>
      </dgm:t>
    </dgm:pt>
    <dgm:pt modelId="{E80AF015-2334-4BAA-B416-C26B55FF3732}" type="sibTrans" cxnId="{F9597297-4925-4278-BF43-155B4530C385}">
      <dgm:prSet/>
      <dgm:spPr/>
      <dgm:t>
        <a:bodyPr/>
        <a:lstStyle/>
        <a:p>
          <a:endParaRPr lang="en-US"/>
        </a:p>
      </dgm:t>
    </dgm:pt>
    <dgm:pt modelId="{55C694D9-07B1-4C07-AB79-632DD8352BBF}">
      <dgm:prSet/>
      <dgm:spPr/>
      <dgm:t>
        <a:bodyPr/>
        <a:lstStyle/>
        <a:p>
          <a:r>
            <a:rPr lang="en-US" dirty="0"/>
            <a:t>The wire is insulated</a:t>
          </a:r>
        </a:p>
      </dgm:t>
    </dgm:pt>
    <dgm:pt modelId="{516F09D6-9DBE-4FC5-9620-9D50AEAF4669}" type="parTrans" cxnId="{EBFF3401-12E1-48A4-9B4D-2C3164BA2F2F}">
      <dgm:prSet/>
      <dgm:spPr/>
      <dgm:t>
        <a:bodyPr/>
        <a:lstStyle/>
        <a:p>
          <a:endParaRPr lang="en-US"/>
        </a:p>
      </dgm:t>
    </dgm:pt>
    <dgm:pt modelId="{253D239D-9C0F-46BE-B241-7E85CDA68740}" type="sibTrans" cxnId="{EBFF3401-12E1-48A4-9B4D-2C3164BA2F2F}">
      <dgm:prSet/>
      <dgm:spPr/>
      <dgm:t>
        <a:bodyPr/>
        <a:lstStyle/>
        <a:p>
          <a:endParaRPr lang="en-US"/>
        </a:p>
      </dgm:t>
    </dgm:pt>
    <dgm:pt modelId="{321CFAD9-9D40-4964-9420-D9B931293A11}">
      <dgm:prSet/>
      <dgm:spPr/>
      <dgm:t>
        <a:bodyPr/>
        <a:lstStyle/>
        <a:p>
          <a:r>
            <a:rPr lang="en-US" dirty="0"/>
            <a:t>- Increase in toughness</a:t>
          </a:r>
        </a:p>
      </dgm:t>
    </dgm:pt>
    <dgm:pt modelId="{E71A17FB-D826-4485-B580-76CE302FEBA1}" type="parTrans" cxnId="{57B686E9-3177-4ABE-8E49-D130A6F764DB}">
      <dgm:prSet/>
      <dgm:spPr/>
      <dgm:t>
        <a:bodyPr/>
        <a:lstStyle/>
        <a:p>
          <a:endParaRPr lang="en-AU"/>
        </a:p>
      </dgm:t>
    </dgm:pt>
    <dgm:pt modelId="{94FE89A8-5601-477F-A72C-029480C558A5}" type="sibTrans" cxnId="{57B686E9-3177-4ABE-8E49-D130A6F764DB}">
      <dgm:prSet/>
      <dgm:spPr/>
      <dgm:t>
        <a:bodyPr/>
        <a:lstStyle/>
        <a:p>
          <a:endParaRPr lang="en-AU"/>
        </a:p>
      </dgm:t>
    </dgm:pt>
    <dgm:pt modelId="{8C3B5C5C-DA01-4D7C-9895-F3D0282C6726}" type="pres">
      <dgm:prSet presAssocID="{04F98372-6141-4CB1-BD10-1C37710E3CC7}" presName="Name0" presStyleCnt="0">
        <dgm:presLayoutVars>
          <dgm:dir/>
          <dgm:animLvl val="lvl"/>
          <dgm:resizeHandles val="exact"/>
        </dgm:presLayoutVars>
      </dgm:prSet>
      <dgm:spPr/>
    </dgm:pt>
    <dgm:pt modelId="{3B1C329C-DD9A-48A5-9844-70EB2AC7F6E6}" type="pres">
      <dgm:prSet presAssocID="{23880DD0-7AFE-4F78-972F-6EE5DBEE0E1F}" presName="composite" presStyleCnt="0"/>
      <dgm:spPr/>
    </dgm:pt>
    <dgm:pt modelId="{6E307E57-73AE-43E9-A6E8-450B02DB0BFB}" type="pres">
      <dgm:prSet presAssocID="{23880DD0-7AFE-4F78-972F-6EE5DBEE0E1F}" presName="parTx" presStyleLbl="alignNode1" presStyleIdx="0" presStyleCnt="3">
        <dgm:presLayoutVars>
          <dgm:chMax val="0"/>
          <dgm:chPref val="0"/>
        </dgm:presLayoutVars>
      </dgm:prSet>
      <dgm:spPr/>
    </dgm:pt>
    <dgm:pt modelId="{66F80389-9070-45A9-8874-4A82D40FCE94}" type="pres">
      <dgm:prSet presAssocID="{23880DD0-7AFE-4F78-972F-6EE5DBEE0E1F}" presName="desTx" presStyleLbl="alignAccFollowNode1" presStyleIdx="0" presStyleCnt="3">
        <dgm:presLayoutVars/>
      </dgm:prSet>
      <dgm:spPr/>
    </dgm:pt>
    <dgm:pt modelId="{C32CC4A3-9A21-4CBF-AA6B-90BC427ACFC2}" type="pres">
      <dgm:prSet presAssocID="{7451D67E-4CE9-4C49-BCA1-11C2E337FF90}" presName="space" presStyleCnt="0"/>
      <dgm:spPr/>
    </dgm:pt>
    <dgm:pt modelId="{F355FFCA-7B4F-418F-A75C-F069C8A22DF9}" type="pres">
      <dgm:prSet presAssocID="{2586E32C-3EAB-44F6-B9D7-785AF903FB9E}" presName="composite" presStyleCnt="0"/>
      <dgm:spPr/>
    </dgm:pt>
    <dgm:pt modelId="{A02C79DB-7485-42D0-A990-8B1FECCB558B}" type="pres">
      <dgm:prSet presAssocID="{2586E32C-3EAB-44F6-B9D7-785AF903FB9E}" presName="parTx" presStyleLbl="alignNode1" presStyleIdx="1" presStyleCnt="3">
        <dgm:presLayoutVars>
          <dgm:chMax val="0"/>
          <dgm:chPref val="0"/>
        </dgm:presLayoutVars>
      </dgm:prSet>
      <dgm:spPr/>
    </dgm:pt>
    <dgm:pt modelId="{9E8167E9-F341-4ED1-B652-A3254150B7D8}" type="pres">
      <dgm:prSet presAssocID="{2586E32C-3EAB-44F6-B9D7-785AF903FB9E}" presName="desTx" presStyleLbl="alignAccFollowNode1" presStyleIdx="1" presStyleCnt="3">
        <dgm:presLayoutVars/>
      </dgm:prSet>
      <dgm:spPr/>
    </dgm:pt>
    <dgm:pt modelId="{83E0C3ED-19B7-4F9D-96EA-9A6DE4BF422E}" type="pres">
      <dgm:prSet presAssocID="{6E971DAD-2974-418D-8862-097FA35D000D}" presName="space" presStyleCnt="0"/>
      <dgm:spPr/>
    </dgm:pt>
    <dgm:pt modelId="{A0623FC7-6596-41E9-87C8-A68D6BD5E558}" type="pres">
      <dgm:prSet presAssocID="{5D617462-140A-41F3-ACCC-F74BE46A450D}" presName="composite" presStyleCnt="0"/>
      <dgm:spPr/>
    </dgm:pt>
    <dgm:pt modelId="{2636950C-1651-4DFD-B19F-1C3DD3A1E91B}" type="pres">
      <dgm:prSet presAssocID="{5D617462-140A-41F3-ACCC-F74BE46A450D}" presName="parTx" presStyleLbl="alignNode1" presStyleIdx="2" presStyleCnt="3">
        <dgm:presLayoutVars>
          <dgm:chMax val="0"/>
          <dgm:chPref val="0"/>
        </dgm:presLayoutVars>
      </dgm:prSet>
      <dgm:spPr/>
    </dgm:pt>
    <dgm:pt modelId="{4333B216-983C-4478-B0C0-D5D169BD5244}" type="pres">
      <dgm:prSet presAssocID="{5D617462-140A-41F3-ACCC-F74BE46A450D}" presName="desTx" presStyleLbl="alignAccFollowNode1" presStyleIdx="2" presStyleCnt="3">
        <dgm:presLayoutVars/>
      </dgm:prSet>
      <dgm:spPr/>
    </dgm:pt>
  </dgm:ptLst>
  <dgm:cxnLst>
    <dgm:cxn modelId="{EBFF3401-12E1-48A4-9B4D-2C3164BA2F2F}" srcId="{5D617462-140A-41F3-ACCC-F74BE46A450D}" destId="{55C694D9-07B1-4C07-AB79-632DD8352BBF}" srcOrd="0" destOrd="0" parTransId="{516F09D6-9DBE-4FC5-9620-9D50AEAF4669}" sibTransId="{253D239D-9C0F-46BE-B241-7E85CDA68740}"/>
    <dgm:cxn modelId="{68E66016-0CA1-4BB2-B2B5-EA9025C6DEAA}" type="presOf" srcId="{321CFAD9-9D40-4964-9420-D9B931293A11}" destId="{9E8167E9-F341-4ED1-B652-A3254150B7D8}" srcOrd="0" destOrd="2" presId="urn:microsoft.com/office/officeart/2016/7/layout/ChevronBlockProcess"/>
    <dgm:cxn modelId="{2D6E5117-DDED-4CDE-9065-7F219CB0944D}" srcId="{04F98372-6141-4CB1-BD10-1C37710E3CC7}" destId="{2586E32C-3EAB-44F6-B9D7-785AF903FB9E}" srcOrd="1" destOrd="0" parTransId="{1ED53E40-DB01-47D5-B182-0EF309A96340}" sibTransId="{6E971DAD-2974-418D-8862-097FA35D000D}"/>
    <dgm:cxn modelId="{009E2B1E-E8CC-44F6-A340-9CE0CB1A0B87}" srcId="{2586E32C-3EAB-44F6-B9D7-785AF903FB9E}" destId="{235C3350-7A57-4667-B775-554ABDDED0B5}" srcOrd="1" destOrd="0" parTransId="{210F0B77-131E-49A5-962D-A5CCA348D09F}" sibTransId="{02F8C3B5-3BB8-43DA-B827-20BAD7A9C5C0}"/>
    <dgm:cxn modelId="{63853121-8E58-493B-AE30-C7B2AB5B611C}" srcId="{04F98372-6141-4CB1-BD10-1C37710E3CC7}" destId="{23880DD0-7AFE-4F78-972F-6EE5DBEE0E1F}" srcOrd="0" destOrd="0" parTransId="{299627E0-890E-436C-A2AC-D41DB424CD38}" sibTransId="{7451D67E-4CE9-4C49-BCA1-11C2E337FF90}"/>
    <dgm:cxn modelId="{8D378130-AEAF-49DE-ADF4-12EBF433CECC}" type="presOf" srcId="{235C3350-7A57-4667-B775-554ABDDED0B5}" destId="{9E8167E9-F341-4ED1-B652-A3254150B7D8}" srcOrd="0" destOrd="1" presId="urn:microsoft.com/office/officeart/2016/7/layout/ChevronBlockProcess"/>
    <dgm:cxn modelId="{257E3F3A-EFD8-4983-8E31-7336EA8A2592}" type="presOf" srcId="{23880DD0-7AFE-4F78-972F-6EE5DBEE0E1F}" destId="{6E307E57-73AE-43E9-A6E8-450B02DB0BFB}" srcOrd="0" destOrd="0" presId="urn:microsoft.com/office/officeart/2016/7/layout/ChevronBlockProcess"/>
    <dgm:cxn modelId="{D27E163E-DE36-4E9A-80D2-6D3F27576261}" srcId="{2586E32C-3EAB-44F6-B9D7-785AF903FB9E}" destId="{5F8D3DA3-C5BA-417A-A5D7-4BD19BA5FCB7}" srcOrd="0" destOrd="0" parTransId="{3182E721-EC3C-4D56-959B-58F28EFB953B}" sibTransId="{4BF663DE-FA7F-4469-8A5E-02300CC79D8B}"/>
    <dgm:cxn modelId="{B51B4E55-F4FC-45AD-B94D-6A59203CC2F0}" type="presOf" srcId="{66658C94-026F-4D83-93EC-9FABAA76283E}" destId="{9E8167E9-F341-4ED1-B652-A3254150B7D8}" srcOrd="0" destOrd="3" presId="urn:microsoft.com/office/officeart/2016/7/layout/ChevronBlockProcess"/>
    <dgm:cxn modelId="{4E162B8B-9371-485C-8697-0A77F946C082}" srcId="{23880DD0-7AFE-4F78-972F-6EE5DBEE0E1F}" destId="{5CC4E8B6-C5EF-44F3-BB4C-8D43EFC336F3}" srcOrd="0" destOrd="0" parTransId="{23C8AC6E-D7D0-4AD6-9580-C4F49B69E1E3}" sibTransId="{2396F658-83A7-4511-AF8F-68FD4067B26E}"/>
    <dgm:cxn modelId="{8AC78194-BB09-4FC3-ADCB-490C41FCE164}" srcId="{2586E32C-3EAB-44F6-B9D7-785AF903FB9E}" destId="{66658C94-026F-4D83-93EC-9FABAA76283E}" srcOrd="3" destOrd="0" parTransId="{A1AA70D6-E1C5-4513-9E57-76B5E455C47D}" sibTransId="{0157FAD2-7897-4B2E-859E-9C2CB5E4C9CE}"/>
    <dgm:cxn modelId="{F9597297-4925-4278-BF43-155B4530C385}" srcId="{04F98372-6141-4CB1-BD10-1C37710E3CC7}" destId="{5D617462-140A-41F3-ACCC-F74BE46A450D}" srcOrd="2" destOrd="0" parTransId="{5F998104-BBE7-490E-A5BA-A86C47801A8C}" sibTransId="{E80AF015-2334-4BAA-B416-C26B55FF3732}"/>
    <dgm:cxn modelId="{5251E9A2-11A5-4B21-88CD-5AEDC4D215A5}" type="presOf" srcId="{04F98372-6141-4CB1-BD10-1C37710E3CC7}" destId="{8C3B5C5C-DA01-4D7C-9895-F3D0282C6726}" srcOrd="0" destOrd="0" presId="urn:microsoft.com/office/officeart/2016/7/layout/ChevronBlockProcess"/>
    <dgm:cxn modelId="{253FB9BC-768A-4616-98C0-FC0F9D5631C4}" type="presOf" srcId="{55C694D9-07B1-4C07-AB79-632DD8352BBF}" destId="{4333B216-983C-4478-B0C0-D5D169BD5244}" srcOrd="0" destOrd="0" presId="urn:microsoft.com/office/officeart/2016/7/layout/ChevronBlockProcess"/>
    <dgm:cxn modelId="{45D569C4-C031-4112-888F-A92EC5E120AD}" type="presOf" srcId="{6B1C36B2-07E5-4DE2-81EA-5ADDDE825396}" destId="{66F80389-9070-45A9-8874-4A82D40FCE94}" srcOrd="0" destOrd="1" presId="urn:microsoft.com/office/officeart/2016/7/layout/ChevronBlockProcess"/>
    <dgm:cxn modelId="{6548F9D4-9A3D-4398-B36D-0129A83BB542}" type="presOf" srcId="{2586E32C-3EAB-44F6-B9D7-785AF903FB9E}" destId="{A02C79DB-7485-42D0-A990-8B1FECCB558B}" srcOrd="0" destOrd="0" presId="urn:microsoft.com/office/officeart/2016/7/layout/ChevronBlockProcess"/>
    <dgm:cxn modelId="{C3165ED6-C5B6-4DB9-B403-1DCB7C749D5B}" type="presOf" srcId="{5D617462-140A-41F3-ACCC-F74BE46A450D}" destId="{2636950C-1651-4DFD-B19F-1C3DD3A1E91B}" srcOrd="0" destOrd="0" presId="urn:microsoft.com/office/officeart/2016/7/layout/ChevronBlockProcess"/>
    <dgm:cxn modelId="{77AB3BD9-830A-41E6-8153-CF4A2D9A6F60}" type="presOf" srcId="{5CC4E8B6-C5EF-44F3-BB4C-8D43EFC336F3}" destId="{66F80389-9070-45A9-8874-4A82D40FCE94}" srcOrd="0" destOrd="0" presId="urn:microsoft.com/office/officeart/2016/7/layout/ChevronBlockProcess"/>
    <dgm:cxn modelId="{6A778DDB-4D4F-4F4D-B754-376FC5CC665B}" type="presOf" srcId="{5F8D3DA3-C5BA-417A-A5D7-4BD19BA5FCB7}" destId="{9E8167E9-F341-4ED1-B652-A3254150B7D8}" srcOrd="0" destOrd="0" presId="urn:microsoft.com/office/officeart/2016/7/layout/ChevronBlockProcess"/>
    <dgm:cxn modelId="{57B686E9-3177-4ABE-8E49-D130A6F764DB}" srcId="{2586E32C-3EAB-44F6-B9D7-785AF903FB9E}" destId="{321CFAD9-9D40-4964-9420-D9B931293A11}" srcOrd="2" destOrd="0" parTransId="{E71A17FB-D826-4485-B580-76CE302FEBA1}" sibTransId="{94FE89A8-5601-477F-A72C-029480C558A5}"/>
    <dgm:cxn modelId="{E187E6FE-2679-416D-949E-D54B0169CB44}" srcId="{23880DD0-7AFE-4F78-972F-6EE5DBEE0E1F}" destId="{6B1C36B2-07E5-4DE2-81EA-5ADDDE825396}" srcOrd="1" destOrd="0" parTransId="{B43EABCB-7948-42D6-81CE-79CB4DD434F2}" sibTransId="{84643666-D10E-468F-8244-83B92D95131E}"/>
    <dgm:cxn modelId="{965EFF11-3FD4-4AE9-BCFB-4041C9FED7E4}" type="presParOf" srcId="{8C3B5C5C-DA01-4D7C-9895-F3D0282C6726}" destId="{3B1C329C-DD9A-48A5-9844-70EB2AC7F6E6}" srcOrd="0" destOrd="0" presId="urn:microsoft.com/office/officeart/2016/7/layout/ChevronBlockProcess"/>
    <dgm:cxn modelId="{AE938054-8A7E-4A22-9D76-A94AFB318101}" type="presParOf" srcId="{3B1C329C-DD9A-48A5-9844-70EB2AC7F6E6}" destId="{6E307E57-73AE-43E9-A6E8-450B02DB0BFB}" srcOrd="0" destOrd="0" presId="urn:microsoft.com/office/officeart/2016/7/layout/ChevronBlockProcess"/>
    <dgm:cxn modelId="{A791C49C-CF05-4881-9FF1-B192E287FD9C}" type="presParOf" srcId="{3B1C329C-DD9A-48A5-9844-70EB2AC7F6E6}" destId="{66F80389-9070-45A9-8874-4A82D40FCE94}" srcOrd="1" destOrd="0" presId="urn:microsoft.com/office/officeart/2016/7/layout/ChevronBlockProcess"/>
    <dgm:cxn modelId="{5C64937A-5ADC-47D2-958D-219B7B5E0C77}" type="presParOf" srcId="{8C3B5C5C-DA01-4D7C-9895-F3D0282C6726}" destId="{C32CC4A3-9A21-4CBF-AA6B-90BC427ACFC2}" srcOrd="1" destOrd="0" presId="urn:microsoft.com/office/officeart/2016/7/layout/ChevronBlockProcess"/>
    <dgm:cxn modelId="{11941632-4427-4291-A534-CB8EB5D8C659}" type="presParOf" srcId="{8C3B5C5C-DA01-4D7C-9895-F3D0282C6726}" destId="{F355FFCA-7B4F-418F-A75C-F069C8A22DF9}" srcOrd="2" destOrd="0" presId="urn:microsoft.com/office/officeart/2016/7/layout/ChevronBlockProcess"/>
    <dgm:cxn modelId="{E747134A-9878-4A39-A6DE-6C83CA258FA6}" type="presParOf" srcId="{F355FFCA-7B4F-418F-A75C-F069C8A22DF9}" destId="{A02C79DB-7485-42D0-A990-8B1FECCB558B}" srcOrd="0" destOrd="0" presId="urn:microsoft.com/office/officeart/2016/7/layout/ChevronBlockProcess"/>
    <dgm:cxn modelId="{F2AE82AE-78C0-4D01-87B2-0E3CC7AABBED}" type="presParOf" srcId="{F355FFCA-7B4F-418F-A75C-F069C8A22DF9}" destId="{9E8167E9-F341-4ED1-B652-A3254150B7D8}" srcOrd="1" destOrd="0" presId="urn:microsoft.com/office/officeart/2016/7/layout/ChevronBlockProcess"/>
    <dgm:cxn modelId="{53FCA581-F8FC-4B39-B8D8-592BECAC2E4F}" type="presParOf" srcId="{8C3B5C5C-DA01-4D7C-9895-F3D0282C6726}" destId="{83E0C3ED-19B7-4F9D-96EA-9A6DE4BF422E}" srcOrd="3" destOrd="0" presId="urn:microsoft.com/office/officeart/2016/7/layout/ChevronBlockProcess"/>
    <dgm:cxn modelId="{0313DF73-A6D4-4F97-9729-084F44AEE8DE}" type="presParOf" srcId="{8C3B5C5C-DA01-4D7C-9895-F3D0282C6726}" destId="{A0623FC7-6596-41E9-87C8-A68D6BD5E558}" srcOrd="4" destOrd="0" presId="urn:microsoft.com/office/officeart/2016/7/layout/ChevronBlockProcess"/>
    <dgm:cxn modelId="{7425CDA6-D1D7-49C4-B780-C9DB6DEA05B9}" type="presParOf" srcId="{A0623FC7-6596-41E9-87C8-A68D6BD5E558}" destId="{2636950C-1651-4DFD-B19F-1C3DD3A1E91B}" srcOrd="0" destOrd="0" presId="urn:microsoft.com/office/officeart/2016/7/layout/ChevronBlockProcess"/>
    <dgm:cxn modelId="{563B16AE-EFA4-4381-85A1-D41D6D4E8A6B}" type="presParOf" srcId="{A0623FC7-6596-41E9-87C8-A68D6BD5E558}" destId="{4333B216-983C-4478-B0C0-D5D169BD5244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C151B-5B00-4B56-876F-F45184C5DD54}">
      <dsp:nvSpPr>
        <dsp:cNvPr id="0" name=""/>
        <dsp:cNvSpPr/>
      </dsp:nvSpPr>
      <dsp:spPr>
        <a:xfrm>
          <a:off x="752606" y="255943"/>
          <a:ext cx="798040" cy="7980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912918-DE1D-43B7-8856-9284004797BA}">
      <dsp:nvSpPr>
        <dsp:cNvPr id="0" name=""/>
        <dsp:cNvSpPr/>
      </dsp:nvSpPr>
      <dsp:spPr>
        <a:xfrm>
          <a:off x="11569" y="1151870"/>
          <a:ext cx="2280114" cy="34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 dirty="0"/>
            <a:t>Cyclic stresses </a:t>
          </a:r>
          <a:endParaRPr lang="en-US" sz="1900" kern="1200" dirty="0"/>
        </a:p>
      </dsp:txBody>
      <dsp:txXfrm>
        <a:off x="11569" y="1151870"/>
        <a:ext cx="2280114" cy="342017"/>
      </dsp:txXfrm>
    </dsp:sp>
    <dsp:sp modelId="{BAFBA45D-9E6C-40BE-A3BE-F6E3C7D8A8AB}">
      <dsp:nvSpPr>
        <dsp:cNvPr id="0" name=""/>
        <dsp:cNvSpPr/>
      </dsp:nvSpPr>
      <dsp:spPr>
        <a:xfrm>
          <a:off x="11569" y="1539416"/>
          <a:ext cx="2280114" cy="99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Prone to fatigue failure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i="0" kern="1200" dirty="0"/>
            <a:t>∴ </a:t>
          </a:r>
          <a:r>
            <a:rPr lang="en-AU" sz="1400" kern="1200" dirty="0"/>
            <a:t>High strength</a:t>
          </a:r>
          <a:endParaRPr lang="en-US" sz="1400" kern="1200" dirty="0"/>
        </a:p>
      </dsp:txBody>
      <dsp:txXfrm>
        <a:off x="11569" y="1539416"/>
        <a:ext cx="2280114" cy="992964"/>
      </dsp:txXfrm>
    </dsp:sp>
    <dsp:sp modelId="{95952CAF-F6C6-44F2-AD58-19F11572C3E6}">
      <dsp:nvSpPr>
        <dsp:cNvPr id="0" name=""/>
        <dsp:cNvSpPr/>
      </dsp:nvSpPr>
      <dsp:spPr>
        <a:xfrm>
          <a:off x="3431741" y="255943"/>
          <a:ext cx="798040" cy="7980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4DECE7-297F-4120-BA0F-02F74F09D157}">
      <dsp:nvSpPr>
        <dsp:cNvPr id="0" name=""/>
        <dsp:cNvSpPr/>
      </dsp:nvSpPr>
      <dsp:spPr>
        <a:xfrm>
          <a:off x="2690704" y="1151870"/>
          <a:ext cx="2280114" cy="34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Transfer of motion</a:t>
          </a:r>
          <a:endParaRPr lang="en-US" sz="1900" kern="1200"/>
        </a:p>
      </dsp:txBody>
      <dsp:txXfrm>
        <a:off x="2690704" y="1151870"/>
        <a:ext cx="2280114" cy="342017"/>
      </dsp:txXfrm>
    </dsp:sp>
    <dsp:sp modelId="{1321B77E-8B2B-4DE5-B795-EDF3BBB73EAD}">
      <dsp:nvSpPr>
        <dsp:cNvPr id="0" name=""/>
        <dsp:cNvSpPr/>
      </dsp:nvSpPr>
      <dsp:spPr>
        <a:xfrm>
          <a:off x="2690704" y="1539416"/>
          <a:ext cx="2280114" cy="99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/>
            <a:t>Minimal plastic/elastic deformation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i="0" kern="1200" dirty="0"/>
            <a:t>∴ </a:t>
          </a:r>
          <a:r>
            <a:rPr lang="en-AU" sz="1400" kern="1200" dirty="0"/>
            <a:t>Not polymer</a:t>
          </a:r>
          <a:endParaRPr lang="en-US" sz="1400" kern="1200" dirty="0"/>
        </a:p>
      </dsp:txBody>
      <dsp:txXfrm>
        <a:off x="2690704" y="1539416"/>
        <a:ext cx="2280114" cy="992964"/>
      </dsp:txXfrm>
    </dsp:sp>
    <dsp:sp modelId="{6883A05F-1E6B-448D-AADF-2CBAC2B0F15E}">
      <dsp:nvSpPr>
        <dsp:cNvPr id="0" name=""/>
        <dsp:cNvSpPr/>
      </dsp:nvSpPr>
      <dsp:spPr>
        <a:xfrm>
          <a:off x="6110876" y="255943"/>
          <a:ext cx="798040" cy="7980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0BEEA46-45B3-4665-A06B-7DB768CC3BD5}">
      <dsp:nvSpPr>
        <dsp:cNvPr id="0" name=""/>
        <dsp:cNvSpPr/>
      </dsp:nvSpPr>
      <dsp:spPr>
        <a:xfrm>
          <a:off x="5369839" y="1151870"/>
          <a:ext cx="2280114" cy="34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Critical component</a:t>
          </a:r>
          <a:endParaRPr lang="en-US" sz="1900" kern="1200"/>
        </a:p>
      </dsp:txBody>
      <dsp:txXfrm>
        <a:off x="5369839" y="1151870"/>
        <a:ext cx="2280114" cy="342017"/>
      </dsp:txXfrm>
    </dsp:sp>
    <dsp:sp modelId="{8E591F65-8409-40FC-919C-0A99B2D04DB2}">
      <dsp:nvSpPr>
        <dsp:cNvPr id="0" name=""/>
        <dsp:cNvSpPr/>
      </dsp:nvSpPr>
      <dsp:spPr>
        <a:xfrm>
          <a:off x="5369839" y="1539416"/>
          <a:ext cx="2280114" cy="99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Catastrophic failure unfavourable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Ductility preferred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i="0" kern="1200" dirty="0"/>
            <a:t>∴ </a:t>
          </a:r>
          <a:r>
            <a:rPr lang="en-AU" sz="1400" kern="1200" dirty="0"/>
            <a:t>Not ceramic</a:t>
          </a:r>
          <a:endParaRPr lang="en-US" sz="1400" kern="1200" dirty="0"/>
        </a:p>
      </dsp:txBody>
      <dsp:txXfrm>
        <a:off x="5369839" y="1539416"/>
        <a:ext cx="2280114" cy="992964"/>
      </dsp:txXfrm>
    </dsp:sp>
    <dsp:sp modelId="{267A2964-E9FD-4D1F-A08D-83968404D83B}">
      <dsp:nvSpPr>
        <dsp:cNvPr id="0" name=""/>
        <dsp:cNvSpPr/>
      </dsp:nvSpPr>
      <dsp:spPr>
        <a:xfrm>
          <a:off x="8790011" y="255943"/>
          <a:ext cx="798040" cy="7980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B26D1D-6F9F-4759-97C7-821B4ABB4E0E}">
      <dsp:nvSpPr>
        <dsp:cNvPr id="0" name=""/>
        <dsp:cNvSpPr/>
      </dsp:nvSpPr>
      <dsp:spPr>
        <a:xfrm>
          <a:off x="8048974" y="1151870"/>
          <a:ext cx="2280114" cy="34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900" kern="1200"/>
            <a:t>Visual resemblance</a:t>
          </a:r>
          <a:endParaRPr lang="en-US" sz="1900" kern="1200"/>
        </a:p>
      </dsp:txBody>
      <dsp:txXfrm>
        <a:off x="8048974" y="1151870"/>
        <a:ext cx="2280114" cy="342017"/>
      </dsp:txXfrm>
    </dsp:sp>
    <dsp:sp modelId="{4067C2F5-3077-4A41-96A7-E6CFF21E4906}">
      <dsp:nvSpPr>
        <dsp:cNvPr id="0" name=""/>
        <dsp:cNvSpPr/>
      </dsp:nvSpPr>
      <dsp:spPr>
        <a:xfrm>
          <a:off x="8048974" y="1539416"/>
          <a:ext cx="2280114" cy="992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Silver coloured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Metallic finish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0" i="0" kern="1200" dirty="0"/>
            <a:t>∴ </a:t>
          </a:r>
          <a:r>
            <a:rPr lang="en-AU" sz="1400" b="0" i="0" u="sng" kern="1200" dirty="0">
              <a:solidFill>
                <a:srgbClr val="FF0000"/>
              </a:solidFill>
            </a:rPr>
            <a:t>Metal</a:t>
          </a:r>
          <a:endParaRPr lang="en-US" sz="1400" b="0" u="sng" kern="1200" dirty="0">
            <a:solidFill>
              <a:srgbClr val="FF0000"/>
            </a:solidFill>
          </a:endParaRPr>
        </a:p>
      </dsp:txBody>
      <dsp:txXfrm>
        <a:off x="8048974" y="1539416"/>
        <a:ext cx="2280114" cy="9929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202BB-065F-4C9A-B5DD-2C8A545811D8}">
      <dsp:nvSpPr>
        <dsp:cNvPr id="0" name=""/>
        <dsp:cNvSpPr/>
      </dsp:nvSpPr>
      <dsp:spPr>
        <a:xfrm>
          <a:off x="0" y="4801118"/>
          <a:ext cx="4528564" cy="105036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Machining</a:t>
          </a:r>
          <a:endParaRPr lang="en-US" sz="3500" kern="1200" dirty="0"/>
        </a:p>
      </dsp:txBody>
      <dsp:txXfrm>
        <a:off x="0" y="4801118"/>
        <a:ext cx="4528564" cy="1050367"/>
      </dsp:txXfrm>
    </dsp:sp>
    <dsp:sp modelId="{5AF3EF3D-A0EB-46B7-ADC6-2567C965BF4D}">
      <dsp:nvSpPr>
        <dsp:cNvPr id="0" name=""/>
        <dsp:cNvSpPr/>
      </dsp:nvSpPr>
      <dsp:spPr>
        <a:xfrm rot="10800000">
          <a:off x="0" y="3201409"/>
          <a:ext cx="4528564" cy="1615465"/>
        </a:xfrm>
        <a:prstGeom prst="upArrowCallout">
          <a:avLst/>
        </a:prstGeom>
        <a:gradFill rotWithShape="0">
          <a:gsLst>
            <a:gs pos="0">
              <a:schemeClr val="accent2">
                <a:hueOff val="-3450629"/>
                <a:satOff val="15286"/>
                <a:lumOff val="-562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3450629"/>
                <a:satOff val="15286"/>
                <a:lumOff val="-562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3450629"/>
                <a:satOff val="15286"/>
                <a:lumOff val="-562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Impression die forging</a:t>
          </a:r>
          <a:endParaRPr lang="en-US" sz="3500" kern="1200" dirty="0"/>
        </a:p>
      </dsp:txBody>
      <dsp:txXfrm rot="10800000">
        <a:off x="0" y="3201409"/>
        <a:ext cx="4528564" cy="1049681"/>
      </dsp:txXfrm>
    </dsp:sp>
    <dsp:sp modelId="{09912850-133F-4C4E-A609-503E60352D5B}">
      <dsp:nvSpPr>
        <dsp:cNvPr id="0" name=""/>
        <dsp:cNvSpPr/>
      </dsp:nvSpPr>
      <dsp:spPr>
        <a:xfrm rot="10800000">
          <a:off x="0" y="1601699"/>
          <a:ext cx="4528564" cy="1615465"/>
        </a:xfrm>
        <a:prstGeom prst="upArrowCallout">
          <a:avLst/>
        </a:prstGeom>
        <a:gradFill rotWithShape="0">
          <a:gsLst>
            <a:gs pos="0">
              <a:schemeClr val="accent2">
                <a:hueOff val="-6901259"/>
                <a:satOff val="30573"/>
                <a:lumOff val="-1124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901259"/>
                <a:satOff val="30573"/>
                <a:lumOff val="-1124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901259"/>
                <a:satOff val="30573"/>
                <a:lumOff val="-1124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Heated to ~1300C</a:t>
          </a:r>
          <a:endParaRPr lang="en-US" sz="3500" kern="1200" dirty="0"/>
        </a:p>
      </dsp:txBody>
      <dsp:txXfrm rot="10800000">
        <a:off x="0" y="1601699"/>
        <a:ext cx="4528564" cy="1049681"/>
      </dsp:txXfrm>
    </dsp:sp>
    <dsp:sp modelId="{1F7EE084-FCB7-4765-8F31-E601075C4F96}">
      <dsp:nvSpPr>
        <dsp:cNvPr id="0" name=""/>
        <dsp:cNvSpPr/>
      </dsp:nvSpPr>
      <dsp:spPr>
        <a:xfrm rot="10800000">
          <a:off x="0" y="1989"/>
          <a:ext cx="4528564" cy="1615465"/>
        </a:xfrm>
        <a:prstGeom prst="upArrowCallou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Steel cut into billets</a:t>
          </a:r>
          <a:endParaRPr lang="en-US" sz="3500" kern="1200" dirty="0"/>
        </a:p>
      </dsp:txBody>
      <dsp:txXfrm rot="10800000">
        <a:off x="0" y="1989"/>
        <a:ext cx="4528564" cy="1049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8ADF3-4158-4F8C-B0A2-789DD132D861}">
      <dsp:nvSpPr>
        <dsp:cNvPr id="0" name=""/>
        <dsp:cNvSpPr/>
      </dsp:nvSpPr>
      <dsp:spPr>
        <a:xfrm>
          <a:off x="391328" y="3141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F9E896-8355-40AE-ADD9-B97EC9F0F1FB}">
      <dsp:nvSpPr>
        <dsp:cNvPr id="0" name=""/>
        <dsp:cNvSpPr/>
      </dsp:nvSpPr>
      <dsp:spPr>
        <a:xfrm>
          <a:off x="625328" y="5481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2018D1-48BD-4006-917A-CA0E790B6800}">
      <dsp:nvSpPr>
        <dsp:cNvPr id="0" name=""/>
        <dsp:cNvSpPr/>
      </dsp:nvSpPr>
      <dsp:spPr>
        <a:xfrm>
          <a:off x="40328" y="17541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Provides Balance and stability</a:t>
          </a:r>
        </a:p>
      </dsp:txBody>
      <dsp:txXfrm>
        <a:off x="40328" y="1754162"/>
        <a:ext cx="1800000" cy="720000"/>
      </dsp:txXfrm>
    </dsp:sp>
    <dsp:sp modelId="{7E9C83F0-723B-4003-9B9C-45322FA0705A}">
      <dsp:nvSpPr>
        <dsp:cNvPr id="0" name=""/>
        <dsp:cNvSpPr/>
      </dsp:nvSpPr>
      <dsp:spPr>
        <a:xfrm>
          <a:off x="2506329" y="3141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24971E5-60EB-4212-BDAF-612C02EBC3D6}">
      <dsp:nvSpPr>
        <dsp:cNvPr id="0" name=""/>
        <dsp:cNvSpPr/>
      </dsp:nvSpPr>
      <dsp:spPr>
        <a:xfrm>
          <a:off x="2740329" y="54816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3C0EB6-1622-4BF1-BDEA-835B4361D8FB}">
      <dsp:nvSpPr>
        <dsp:cNvPr id="0" name=""/>
        <dsp:cNvSpPr/>
      </dsp:nvSpPr>
      <dsp:spPr>
        <a:xfrm>
          <a:off x="2155329" y="17541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Increases efficiency</a:t>
          </a:r>
          <a:endParaRPr lang="en-US" sz="1300" kern="1200" dirty="0"/>
        </a:p>
      </dsp:txBody>
      <dsp:txXfrm>
        <a:off x="2155329" y="1754162"/>
        <a:ext cx="1800000" cy="720000"/>
      </dsp:txXfrm>
    </dsp:sp>
    <dsp:sp modelId="{F2A2513C-A461-4203-A364-AF6B0DD241E3}">
      <dsp:nvSpPr>
        <dsp:cNvPr id="0" name=""/>
        <dsp:cNvSpPr/>
      </dsp:nvSpPr>
      <dsp:spPr>
        <a:xfrm>
          <a:off x="4621329" y="3141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7789D4-0D1A-4A6D-9491-463FB402152A}">
      <dsp:nvSpPr>
        <dsp:cNvPr id="0" name=""/>
        <dsp:cNvSpPr/>
      </dsp:nvSpPr>
      <dsp:spPr>
        <a:xfrm>
          <a:off x="4855329" y="54816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6DA85-C981-4975-8578-8F65B10A9BF5}">
      <dsp:nvSpPr>
        <dsp:cNvPr id="0" name=""/>
        <dsp:cNvSpPr/>
      </dsp:nvSpPr>
      <dsp:spPr>
        <a:xfrm>
          <a:off x="4270329" y="17541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Saves energy</a:t>
          </a:r>
        </a:p>
      </dsp:txBody>
      <dsp:txXfrm>
        <a:off x="4270329" y="1754162"/>
        <a:ext cx="1800000" cy="720000"/>
      </dsp:txXfrm>
    </dsp:sp>
    <dsp:sp modelId="{D86308C8-F83C-4684-8487-5A14528B33B9}">
      <dsp:nvSpPr>
        <dsp:cNvPr id="0" name=""/>
        <dsp:cNvSpPr/>
      </dsp:nvSpPr>
      <dsp:spPr>
        <a:xfrm>
          <a:off x="6736329" y="3141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237FCE-E00D-4717-BB03-D7A91951D366}">
      <dsp:nvSpPr>
        <dsp:cNvPr id="0" name=""/>
        <dsp:cNvSpPr/>
      </dsp:nvSpPr>
      <dsp:spPr>
        <a:xfrm>
          <a:off x="6970329" y="54816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FD30F1-E306-47AC-976D-13D93A5AF1B1}">
      <dsp:nvSpPr>
        <dsp:cNvPr id="0" name=""/>
        <dsp:cNvSpPr/>
      </dsp:nvSpPr>
      <dsp:spPr>
        <a:xfrm>
          <a:off x="6385329" y="17541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Allows movement with lower driving forces</a:t>
          </a:r>
          <a:endParaRPr lang="en-US" sz="1300" kern="1200" dirty="0"/>
        </a:p>
      </dsp:txBody>
      <dsp:txXfrm>
        <a:off x="6385329" y="1754162"/>
        <a:ext cx="1800000" cy="720000"/>
      </dsp:txXfrm>
    </dsp:sp>
    <dsp:sp modelId="{A7C4FA61-3354-4A86-B592-5D8C593801C5}">
      <dsp:nvSpPr>
        <dsp:cNvPr id="0" name=""/>
        <dsp:cNvSpPr/>
      </dsp:nvSpPr>
      <dsp:spPr>
        <a:xfrm>
          <a:off x="8851329" y="314162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339943-BC94-4164-87F2-6B13DF498460}">
      <dsp:nvSpPr>
        <dsp:cNvPr id="0" name=""/>
        <dsp:cNvSpPr/>
      </dsp:nvSpPr>
      <dsp:spPr>
        <a:xfrm>
          <a:off x="9085329" y="54816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6FA134-F4A4-4958-A561-F2179BF798C0}">
      <dsp:nvSpPr>
        <dsp:cNvPr id="0" name=""/>
        <dsp:cNvSpPr/>
      </dsp:nvSpPr>
      <dsp:spPr>
        <a:xfrm>
          <a:off x="8500329" y="17541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Reduces vibrations allowing the system to rotate smoothly</a:t>
          </a:r>
        </a:p>
      </dsp:txBody>
      <dsp:txXfrm>
        <a:off x="8500329" y="175416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298341-BD31-4927-B5D4-19E90CF95C33}">
      <dsp:nvSpPr>
        <dsp:cNvPr id="0" name=""/>
        <dsp:cNvSpPr/>
      </dsp:nvSpPr>
      <dsp:spPr>
        <a:xfrm>
          <a:off x="472568" y="523"/>
          <a:ext cx="2091717" cy="1045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Element: (Zinc or aluminium alloy)</a:t>
          </a:r>
          <a:endParaRPr lang="en-US" sz="2300" kern="1200" dirty="0"/>
        </a:p>
      </dsp:txBody>
      <dsp:txXfrm>
        <a:off x="503200" y="31155"/>
        <a:ext cx="2030453" cy="984594"/>
      </dsp:txXfrm>
    </dsp:sp>
    <dsp:sp modelId="{EAABFBA8-CDA5-4759-9B82-9B1F2E45AF48}">
      <dsp:nvSpPr>
        <dsp:cNvPr id="0" name=""/>
        <dsp:cNvSpPr/>
      </dsp:nvSpPr>
      <dsp:spPr>
        <a:xfrm>
          <a:off x="681739" y="1046381"/>
          <a:ext cx="209171" cy="784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393"/>
              </a:lnTo>
              <a:lnTo>
                <a:pt x="209171" y="7843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A1152-B561-4A29-B8B3-3F572AB47FA4}">
      <dsp:nvSpPr>
        <dsp:cNvPr id="0" name=""/>
        <dsp:cNvSpPr/>
      </dsp:nvSpPr>
      <dsp:spPr>
        <a:xfrm>
          <a:off x="890911" y="1307846"/>
          <a:ext cx="1673373" cy="1045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Conduct electricity</a:t>
          </a:r>
          <a:endParaRPr lang="en-US" sz="2400" kern="1200"/>
        </a:p>
      </dsp:txBody>
      <dsp:txXfrm>
        <a:off x="921543" y="1338478"/>
        <a:ext cx="1612109" cy="984594"/>
      </dsp:txXfrm>
    </dsp:sp>
    <dsp:sp modelId="{DF1B5A59-4907-44EE-874C-AB7971001020}">
      <dsp:nvSpPr>
        <dsp:cNvPr id="0" name=""/>
        <dsp:cNvSpPr/>
      </dsp:nvSpPr>
      <dsp:spPr>
        <a:xfrm>
          <a:off x="681739" y="1046381"/>
          <a:ext cx="209171" cy="2091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1717"/>
              </a:lnTo>
              <a:lnTo>
                <a:pt x="209171" y="209171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68774B-DD42-498B-877B-438895525762}">
      <dsp:nvSpPr>
        <dsp:cNvPr id="0" name=""/>
        <dsp:cNvSpPr/>
      </dsp:nvSpPr>
      <dsp:spPr>
        <a:xfrm>
          <a:off x="890911" y="2615169"/>
          <a:ext cx="1673373" cy="1045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587972"/>
              <a:satOff val="11465"/>
              <a:lumOff val="-421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Low melting point</a:t>
          </a:r>
          <a:endParaRPr lang="en-US" sz="2400" kern="1200"/>
        </a:p>
      </dsp:txBody>
      <dsp:txXfrm>
        <a:off x="921543" y="2645801"/>
        <a:ext cx="1612109" cy="984594"/>
      </dsp:txXfrm>
    </dsp:sp>
    <dsp:sp modelId="{5FB53275-BB48-40B6-AB8F-96C3E9FD47C8}">
      <dsp:nvSpPr>
        <dsp:cNvPr id="0" name=""/>
        <dsp:cNvSpPr/>
      </dsp:nvSpPr>
      <dsp:spPr>
        <a:xfrm>
          <a:off x="681739" y="1046381"/>
          <a:ext cx="209171" cy="3399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9040"/>
              </a:lnTo>
              <a:lnTo>
                <a:pt x="209171" y="339904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528E36-769A-4539-A445-B0C39E924F1E}">
      <dsp:nvSpPr>
        <dsp:cNvPr id="0" name=""/>
        <dsp:cNvSpPr/>
      </dsp:nvSpPr>
      <dsp:spPr>
        <a:xfrm>
          <a:off x="890911" y="3922493"/>
          <a:ext cx="1673373" cy="1045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Ductile</a:t>
          </a:r>
          <a:endParaRPr lang="en-US" sz="2400" kern="1200" dirty="0"/>
        </a:p>
      </dsp:txBody>
      <dsp:txXfrm>
        <a:off x="921543" y="3953125"/>
        <a:ext cx="1612109" cy="984594"/>
      </dsp:txXfrm>
    </dsp:sp>
    <dsp:sp modelId="{8411B5BE-4260-45C2-96FF-D2753E3AA42B}">
      <dsp:nvSpPr>
        <dsp:cNvPr id="0" name=""/>
        <dsp:cNvSpPr/>
      </dsp:nvSpPr>
      <dsp:spPr>
        <a:xfrm>
          <a:off x="3087214" y="523"/>
          <a:ext cx="2091717" cy="10458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Casing: (Glass)</a:t>
          </a:r>
          <a:endParaRPr lang="en-US" sz="2300" kern="1200"/>
        </a:p>
      </dsp:txBody>
      <dsp:txXfrm>
        <a:off x="3117846" y="31155"/>
        <a:ext cx="2030453" cy="984594"/>
      </dsp:txXfrm>
    </dsp:sp>
    <dsp:sp modelId="{B8B99C3A-D656-4106-949E-3FA14461716A}">
      <dsp:nvSpPr>
        <dsp:cNvPr id="0" name=""/>
        <dsp:cNvSpPr/>
      </dsp:nvSpPr>
      <dsp:spPr>
        <a:xfrm>
          <a:off x="3296386" y="1046381"/>
          <a:ext cx="209171" cy="784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4393"/>
              </a:lnTo>
              <a:lnTo>
                <a:pt x="209171" y="78439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ACD665-9892-43C3-8672-8EF8B639530A}">
      <dsp:nvSpPr>
        <dsp:cNvPr id="0" name=""/>
        <dsp:cNvSpPr/>
      </dsp:nvSpPr>
      <dsp:spPr>
        <a:xfrm>
          <a:off x="3505558" y="1307846"/>
          <a:ext cx="1673373" cy="1045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763915"/>
              <a:satOff val="34394"/>
              <a:lumOff val="-126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High yield strength</a:t>
          </a:r>
          <a:endParaRPr lang="en-US" sz="2400" kern="1200"/>
        </a:p>
      </dsp:txBody>
      <dsp:txXfrm>
        <a:off x="3536190" y="1338478"/>
        <a:ext cx="1612109" cy="984594"/>
      </dsp:txXfrm>
    </dsp:sp>
    <dsp:sp modelId="{237B14E3-145C-4029-8656-47DD59EB967F}">
      <dsp:nvSpPr>
        <dsp:cNvPr id="0" name=""/>
        <dsp:cNvSpPr/>
      </dsp:nvSpPr>
      <dsp:spPr>
        <a:xfrm>
          <a:off x="3296386" y="1046381"/>
          <a:ext cx="209171" cy="2091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1717"/>
              </a:lnTo>
              <a:lnTo>
                <a:pt x="209171" y="209171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FAA788-B740-45B5-B724-ADF1B6C9301B}">
      <dsp:nvSpPr>
        <dsp:cNvPr id="0" name=""/>
        <dsp:cNvSpPr/>
      </dsp:nvSpPr>
      <dsp:spPr>
        <a:xfrm>
          <a:off x="3505558" y="2615169"/>
          <a:ext cx="1673373" cy="10458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Electrical Insulator</a:t>
          </a:r>
          <a:endParaRPr lang="en-US" sz="2400" kern="1200" dirty="0"/>
        </a:p>
      </dsp:txBody>
      <dsp:txXfrm>
        <a:off x="3536190" y="2645801"/>
        <a:ext cx="1612109" cy="9845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8D685-6981-4488-8B36-7307B4B19224}">
      <dsp:nvSpPr>
        <dsp:cNvPr id="0" name=""/>
        <dsp:cNvSpPr/>
      </dsp:nvSpPr>
      <dsp:spPr>
        <a:xfrm>
          <a:off x="0" y="354987"/>
          <a:ext cx="5607050" cy="253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79044" rIns="4351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Drawing – process in which the diameter of a stock piece of metal is reduced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Annealing – reduces internal stress in the wire to improve its metallic properties</a:t>
          </a:r>
        </a:p>
      </dsp:txBody>
      <dsp:txXfrm>
        <a:off x="0" y="354987"/>
        <a:ext cx="5607050" cy="2535750"/>
      </dsp:txXfrm>
    </dsp:sp>
    <dsp:sp modelId="{1A71CCA8-43AA-4140-8779-ED179266210F}">
      <dsp:nvSpPr>
        <dsp:cNvPr id="0" name=""/>
        <dsp:cNvSpPr/>
      </dsp:nvSpPr>
      <dsp:spPr>
        <a:xfrm>
          <a:off x="280352" y="15507"/>
          <a:ext cx="3924935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Element</a:t>
          </a:r>
          <a:endParaRPr lang="en-US" sz="2300" kern="1200" dirty="0"/>
        </a:p>
      </dsp:txBody>
      <dsp:txXfrm>
        <a:off x="313496" y="48651"/>
        <a:ext cx="3858647" cy="612672"/>
      </dsp:txXfrm>
    </dsp:sp>
    <dsp:sp modelId="{64239D4C-920E-43E6-AC24-3B9AAE676FE9}">
      <dsp:nvSpPr>
        <dsp:cNvPr id="0" name=""/>
        <dsp:cNvSpPr/>
      </dsp:nvSpPr>
      <dsp:spPr>
        <a:xfrm>
          <a:off x="0" y="3354417"/>
          <a:ext cx="5607050" cy="15576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9873"/>
              <a:satOff val="-8897"/>
              <a:lumOff val="1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5169" tIns="479044" rIns="435169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300" kern="1200" dirty="0"/>
            <a:t>Danner process: molten glass is formed into a tube using a rotating mandrel</a:t>
          </a:r>
          <a:endParaRPr lang="en-US" sz="2300" kern="1200" dirty="0"/>
        </a:p>
      </dsp:txBody>
      <dsp:txXfrm>
        <a:off x="0" y="3354417"/>
        <a:ext cx="5607050" cy="1557674"/>
      </dsp:txXfrm>
    </dsp:sp>
    <dsp:sp modelId="{C7548F13-3A90-4069-8928-E97BC529894E}">
      <dsp:nvSpPr>
        <dsp:cNvPr id="0" name=""/>
        <dsp:cNvSpPr/>
      </dsp:nvSpPr>
      <dsp:spPr>
        <a:xfrm>
          <a:off x="280352" y="3014937"/>
          <a:ext cx="3924935" cy="678960"/>
        </a:xfrm>
        <a:prstGeom prst="roundRect">
          <a:avLst/>
        </a:prstGeom>
        <a:solidFill>
          <a:schemeClr val="accent5">
            <a:hueOff val="-239873"/>
            <a:satOff val="-8897"/>
            <a:lumOff val="141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353" tIns="0" rIns="14835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Glass</a:t>
          </a:r>
          <a:endParaRPr lang="en-US" sz="2300" kern="1200" dirty="0"/>
        </a:p>
      </dsp:txBody>
      <dsp:txXfrm>
        <a:off x="313496" y="3048081"/>
        <a:ext cx="3858647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FC9CD-4573-4A10-87F6-89D107E06DA1}">
      <dsp:nvSpPr>
        <dsp:cNvPr id="0" name=""/>
        <dsp:cNvSpPr/>
      </dsp:nvSpPr>
      <dsp:spPr>
        <a:xfrm>
          <a:off x="0" y="317279"/>
          <a:ext cx="2908310" cy="1846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D5791A-5F74-4A1A-8C31-4381BF8AF2CA}">
      <dsp:nvSpPr>
        <dsp:cNvPr id="0" name=""/>
        <dsp:cNvSpPr/>
      </dsp:nvSpPr>
      <dsp:spPr>
        <a:xfrm>
          <a:off x="323145" y="624268"/>
          <a:ext cx="2908310" cy="184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Electrical connection to the power supply</a:t>
          </a:r>
        </a:p>
      </dsp:txBody>
      <dsp:txXfrm>
        <a:off x="377235" y="678358"/>
        <a:ext cx="2800130" cy="1738596"/>
      </dsp:txXfrm>
    </dsp:sp>
    <dsp:sp modelId="{6A9A626F-BDA2-4521-83A0-81251C332381}">
      <dsp:nvSpPr>
        <dsp:cNvPr id="0" name=""/>
        <dsp:cNvSpPr/>
      </dsp:nvSpPr>
      <dsp:spPr>
        <a:xfrm>
          <a:off x="3554601" y="317279"/>
          <a:ext cx="2908310" cy="1846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470AF2-E19E-4522-A209-D6EC36DD2388}">
      <dsp:nvSpPr>
        <dsp:cNvPr id="0" name=""/>
        <dsp:cNvSpPr/>
      </dsp:nvSpPr>
      <dsp:spPr>
        <a:xfrm>
          <a:off x="3877746" y="624268"/>
          <a:ext cx="2908310" cy="184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Thermal and electrical insulation</a:t>
          </a:r>
        </a:p>
      </dsp:txBody>
      <dsp:txXfrm>
        <a:off x="3931836" y="678358"/>
        <a:ext cx="2800130" cy="1738596"/>
      </dsp:txXfrm>
    </dsp:sp>
    <dsp:sp modelId="{99811148-ACBE-4C33-B326-F5C0A1381A09}">
      <dsp:nvSpPr>
        <dsp:cNvPr id="0" name=""/>
        <dsp:cNvSpPr/>
      </dsp:nvSpPr>
      <dsp:spPr>
        <a:xfrm>
          <a:off x="7109202" y="317279"/>
          <a:ext cx="2908310" cy="184677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C7A5C6-70D1-47CB-BDFB-58463449D499}">
      <dsp:nvSpPr>
        <dsp:cNvPr id="0" name=""/>
        <dsp:cNvSpPr/>
      </dsp:nvSpPr>
      <dsp:spPr>
        <a:xfrm>
          <a:off x="7432347" y="624268"/>
          <a:ext cx="2908310" cy="184677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Connection to power supply from fair distances</a:t>
          </a:r>
        </a:p>
      </dsp:txBody>
      <dsp:txXfrm>
        <a:off x="7486437" y="678358"/>
        <a:ext cx="2800130" cy="17385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C0610-D593-4B5B-881A-F35BC171C34C}">
      <dsp:nvSpPr>
        <dsp:cNvPr id="0" name=""/>
        <dsp:cNvSpPr/>
      </dsp:nvSpPr>
      <dsp:spPr>
        <a:xfrm>
          <a:off x="1230312" y="463"/>
          <a:ext cx="4921250" cy="25611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6" tIns="650526" rIns="95486" bIns="65052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Cheap, ductile and easily available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High melting point with low resistivity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High purity</a:t>
          </a:r>
        </a:p>
      </dsp:txBody>
      <dsp:txXfrm>
        <a:off x="1230312" y="463"/>
        <a:ext cx="4921250" cy="2561127"/>
      </dsp:txXfrm>
    </dsp:sp>
    <dsp:sp modelId="{D4208ED7-2790-4F65-8520-BF21228A0AD0}">
      <dsp:nvSpPr>
        <dsp:cNvPr id="0" name=""/>
        <dsp:cNvSpPr/>
      </dsp:nvSpPr>
      <dsp:spPr>
        <a:xfrm>
          <a:off x="0" y="463"/>
          <a:ext cx="1230312" cy="25611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5104" tIns="252982" rIns="65104" bIns="2529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Conducting Material (Copper)</a:t>
          </a:r>
        </a:p>
      </dsp:txBody>
      <dsp:txXfrm>
        <a:off x="0" y="463"/>
        <a:ext cx="1230312" cy="2561127"/>
      </dsp:txXfrm>
    </dsp:sp>
    <dsp:sp modelId="{265D8C11-9C63-49F6-A188-8235EEBC69C9}">
      <dsp:nvSpPr>
        <dsp:cNvPr id="0" name=""/>
        <dsp:cNvSpPr/>
      </dsp:nvSpPr>
      <dsp:spPr>
        <a:xfrm>
          <a:off x="1230312" y="2715258"/>
          <a:ext cx="4921250" cy="2561127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486" tIns="650526" rIns="95486" bIns="650526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- Good thermal and electrical insulator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Flexible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Cheap and available in bulk quantity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- Ability to withstand frequent wear and tear</a:t>
          </a:r>
        </a:p>
      </dsp:txBody>
      <dsp:txXfrm>
        <a:off x="1230312" y="2715258"/>
        <a:ext cx="4921250" cy="2561127"/>
      </dsp:txXfrm>
    </dsp:sp>
    <dsp:sp modelId="{D753450B-D40F-4AE9-AAF4-281D6FECC293}">
      <dsp:nvSpPr>
        <dsp:cNvPr id="0" name=""/>
        <dsp:cNvSpPr/>
      </dsp:nvSpPr>
      <dsp:spPr>
        <a:xfrm>
          <a:off x="0" y="2715258"/>
          <a:ext cx="1230312" cy="2561127"/>
        </a:xfrm>
        <a:prstGeom prst="rect">
          <a:avLst/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5104" tIns="252982" rIns="65104" bIns="25298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Insulating Material (PVC)</a:t>
          </a:r>
        </a:p>
      </dsp:txBody>
      <dsp:txXfrm>
        <a:off x="0" y="2715258"/>
        <a:ext cx="1230312" cy="25611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07E57-73AE-43E9-A6E8-450B02DB0BFB}">
      <dsp:nvSpPr>
        <dsp:cNvPr id="0" name=""/>
        <dsp:cNvSpPr/>
      </dsp:nvSpPr>
      <dsp:spPr>
        <a:xfrm>
          <a:off x="2222" y="856522"/>
          <a:ext cx="2069544" cy="62086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659" tIns="76659" rIns="76659" bIns="766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First</a:t>
          </a:r>
        </a:p>
      </dsp:txBody>
      <dsp:txXfrm>
        <a:off x="188481" y="856522"/>
        <a:ext cx="1697026" cy="620863"/>
      </dsp:txXfrm>
    </dsp:sp>
    <dsp:sp modelId="{66F80389-9070-45A9-8874-4A82D40FCE94}">
      <dsp:nvSpPr>
        <dsp:cNvPr id="0" name=""/>
        <dsp:cNvSpPr/>
      </dsp:nvSpPr>
      <dsp:spPr>
        <a:xfrm>
          <a:off x="2222" y="1477385"/>
          <a:ext cx="1883285" cy="294294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21" tIns="148821" rIns="148821" bIns="297643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Reduction of diameter of wire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Increase in its ductility and conductivity</a:t>
          </a:r>
        </a:p>
      </dsp:txBody>
      <dsp:txXfrm>
        <a:off x="2222" y="1477385"/>
        <a:ext cx="1883285" cy="2942941"/>
      </dsp:txXfrm>
    </dsp:sp>
    <dsp:sp modelId="{A02C79DB-7485-42D0-A990-8B1FECCB558B}">
      <dsp:nvSpPr>
        <dsp:cNvPr id="0" name=""/>
        <dsp:cNvSpPr/>
      </dsp:nvSpPr>
      <dsp:spPr>
        <a:xfrm>
          <a:off x="2041009" y="856522"/>
          <a:ext cx="2069544" cy="62086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-5175944"/>
                <a:satOff val="22930"/>
                <a:lumOff val="-8432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-5175944"/>
                <a:satOff val="22930"/>
                <a:lumOff val="-8432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659" tIns="76659" rIns="76659" bIns="766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Second</a:t>
          </a:r>
        </a:p>
      </dsp:txBody>
      <dsp:txXfrm>
        <a:off x="2227268" y="856522"/>
        <a:ext cx="1697026" cy="620863"/>
      </dsp:txXfrm>
    </dsp:sp>
    <dsp:sp modelId="{9E8167E9-F341-4ED1-B652-A3254150B7D8}">
      <dsp:nvSpPr>
        <dsp:cNvPr id="0" name=""/>
        <dsp:cNvSpPr/>
      </dsp:nvSpPr>
      <dsp:spPr>
        <a:xfrm>
          <a:off x="2041009" y="1477385"/>
          <a:ext cx="1883285" cy="2942941"/>
        </a:xfrm>
        <a:prstGeom prst="rect">
          <a:avLst/>
        </a:prstGeom>
        <a:solidFill>
          <a:schemeClr val="accent2">
            <a:tint val="40000"/>
            <a:alpha val="90000"/>
            <a:hueOff val="-5472993"/>
            <a:satOff val="15661"/>
            <a:lumOff val="-1042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5472993"/>
              <a:satOff val="15661"/>
              <a:lumOff val="-10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21" tIns="148821" rIns="148821" bIns="297643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Annealing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Removal of internal stresses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Increase in toughness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Increase in conductivity</a:t>
          </a:r>
        </a:p>
      </dsp:txBody>
      <dsp:txXfrm>
        <a:off x="2041009" y="1477385"/>
        <a:ext cx="1883285" cy="2942941"/>
      </dsp:txXfrm>
    </dsp:sp>
    <dsp:sp modelId="{2636950C-1651-4DFD-B19F-1C3DD3A1E91B}">
      <dsp:nvSpPr>
        <dsp:cNvPr id="0" name=""/>
        <dsp:cNvSpPr/>
      </dsp:nvSpPr>
      <dsp:spPr>
        <a:xfrm>
          <a:off x="4079795" y="856522"/>
          <a:ext cx="2069544" cy="620863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80000"/>
                <a:satMod val="107000"/>
                <a:lumMod val="103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tint val="82000"/>
                <a:satMod val="109000"/>
                <a:lumMod val="103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659" tIns="76659" rIns="76659" bIns="766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Third</a:t>
          </a:r>
        </a:p>
      </dsp:txBody>
      <dsp:txXfrm>
        <a:off x="4266054" y="856522"/>
        <a:ext cx="1697026" cy="620863"/>
      </dsp:txXfrm>
    </dsp:sp>
    <dsp:sp modelId="{4333B216-983C-4478-B0C0-D5D169BD5244}">
      <dsp:nvSpPr>
        <dsp:cNvPr id="0" name=""/>
        <dsp:cNvSpPr/>
      </dsp:nvSpPr>
      <dsp:spPr>
        <a:xfrm>
          <a:off x="4079795" y="1477385"/>
          <a:ext cx="1883285" cy="2942941"/>
        </a:xfrm>
        <a:prstGeom prst="rect">
          <a:avLst/>
        </a:prstGeom>
        <a:solidFill>
          <a:schemeClr val="accent2">
            <a:tint val="40000"/>
            <a:alpha val="90000"/>
            <a:hueOff val="-10945986"/>
            <a:satOff val="31321"/>
            <a:lumOff val="-2084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10945986"/>
              <a:satOff val="31321"/>
              <a:lumOff val="-20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821" tIns="148821" rIns="148821" bIns="297643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wire is insulated</a:t>
          </a:r>
        </a:p>
      </dsp:txBody>
      <dsp:txXfrm>
        <a:off x="4079795" y="1477385"/>
        <a:ext cx="1883285" cy="2942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7BCB3-7CBB-4E74-8008-2B53118F2E8B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543B06-F5D4-4E10-BC9A-B7D61AB60EA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6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2077A5-3D7A-FE4A-98AD-64E64387DC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1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140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224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372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392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485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542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27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3704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526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397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423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52DD968-8003-4776-8A7F-4A57F5AB123F}" type="datetimeFigureOut">
              <a:rPr lang="en-AU" smtClean="0"/>
              <a:t>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1BEFF40-DCBD-495D-8F38-A8CC1614099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0681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7.png"/><Relationship Id="rId4" Type="http://schemas.openxmlformats.org/officeDocument/2006/relationships/diagramData" Target="../diagrams/data2.xml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B74B5-303D-4A87-BB21-6D2E55DCF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AIR COMPRESSOR</a:t>
            </a:r>
            <a:br>
              <a:rPr lang="en-AU" dirty="0"/>
            </a:br>
            <a:r>
              <a:rPr lang="en-AU" dirty="0"/>
              <a:t>REVERSE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2ED39-FFA2-4259-93FA-D28F1C82C5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Nathan Owen Santoso, Terry Lao, Zoe Hughes, </a:t>
            </a:r>
            <a:br>
              <a:rPr lang="en-AU" dirty="0"/>
            </a:br>
            <a:r>
              <a:rPr lang="en-AU" dirty="0"/>
              <a:t>Muhammed Ahmed, Cheuk </a:t>
            </a:r>
            <a:r>
              <a:rPr lang="en-AU" dirty="0" err="1"/>
              <a:t>Yui</a:t>
            </a:r>
            <a:r>
              <a:rPr lang="en-AU" dirty="0"/>
              <a:t> Chong</a:t>
            </a:r>
          </a:p>
        </p:txBody>
      </p:sp>
    </p:spTree>
    <p:extLst>
      <p:ext uri="{BB962C8B-B14F-4D97-AF65-F5344CB8AC3E}">
        <p14:creationId xmlns:p14="http://schemas.microsoft.com/office/powerpoint/2010/main" val="300239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casting metal">
            <a:extLst>
              <a:ext uri="{FF2B5EF4-FFF2-40B4-BE49-F238E27FC236}">
                <a16:creationId xmlns:a16="http://schemas.microsoft.com/office/drawing/2014/main" id="{28ADCC3B-B6C6-4335-9A5A-CA589A90F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Manufacturing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9102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u="sng" dirty="0"/>
              <a:t>Die Casting</a:t>
            </a:r>
            <a:r>
              <a:rPr lang="en-US" dirty="0"/>
              <a:t> (Hot chamber, Zinc)</a:t>
            </a:r>
            <a:endParaRPr lang="en-US" u="sng" dirty="0"/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Steel mold is sprayed with a lubricant: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800" dirty="0"/>
              <a:t>Regulates temperature</a:t>
            </a:r>
          </a:p>
          <a:p>
            <a:pPr marL="857250" lvl="1" indent="-457200">
              <a:lnSpc>
                <a:spcPct val="90000"/>
              </a:lnSpc>
            </a:pPr>
            <a:r>
              <a:rPr lang="en-US" sz="1800" dirty="0"/>
              <a:t>Easier to remove the cast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Liquefied metal transferred to die through extreme pressure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Mold cooled by immersing or sprayed with cold water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r>
              <a:rPr lang="en-US" dirty="0"/>
              <a:t>Cast removed</a:t>
            </a:r>
          </a:p>
          <a:p>
            <a:pPr>
              <a:lnSpc>
                <a:spcPct val="90000"/>
              </a:lnSpc>
            </a:pPr>
            <a:r>
              <a:rPr lang="en-US" dirty="0"/>
              <a:t>Less metal scraps </a:t>
            </a:r>
          </a:p>
          <a:p>
            <a:pPr>
              <a:lnSpc>
                <a:spcPct val="90000"/>
              </a:lnSpc>
            </a:pPr>
            <a:r>
              <a:rPr lang="en-US" dirty="0"/>
              <a:t>Very efficient production with excellent accuracy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9C0901-8A31-4793-9DBB-001A2802E47F}"/>
              </a:ext>
            </a:extLst>
          </p:cNvPr>
          <p:cNvSpPr txBox="1"/>
          <p:nvPr/>
        </p:nvSpPr>
        <p:spPr>
          <a:xfrm>
            <a:off x="0" y="6642546"/>
            <a:ext cx="5386039" cy="2308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tx1">
                    <a:lumMod val="50000"/>
                  </a:schemeClr>
                </a:solidFill>
              </a:rPr>
              <a:t>http://aarne.co.uk/wp-content/uploads/2017/07/Bronze-Casting.jpg</a:t>
            </a:r>
          </a:p>
        </p:txBody>
      </p:sp>
    </p:spTree>
    <p:extLst>
      <p:ext uri="{BB962C8B-B14F-4D97-AF65-F5344CB8AC3E}">
        <p14:creationId xmlns:p14="http://schemas.microsoft.com/office/powerpoint/2010/main" val="313652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8B4B2-66C4-4FFF-8FAA-F57FA023A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703" y="484631"/>
            <a:ext cx="4654297" cy="5429848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</a:rPr>
              <a:t>CIGARETTE LIGHTER PLUG HOUSING</a:t>
            </a:r>
          </a:p>
        </p:txBody>
      </p:sp>
      <p:pic>
        <p:nvPicPr>
          <p:cNvPr id="8" name="Picture Placeholder 4" descr="https://lh5.googleusercontent.com/eEi_uFM_v8w9fXZCciaD6b9A8Vvbl_or39kY1Kjk4IkdLM0otkMR6E_kAwlsZ-vdiOg62pDD9rG-6dTOtFyiZKpdLKUTE1LL1e2_NHJiE-BI9z8vkgkLr2YLh7KRvZQ_7snuBSpY">
            <a:extLst>
              <a:ext uri="{FF2B5EF4-FFF2-40B4-BE49-F238E27FC236}">
                <a16:creationId xmlns:a16="http://schemas.microsoft.com/office/drawing/2014/main" id="{047FB601-26AB-477A-BDE3-47907032D91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r="9437"/>
          <a:stretch/>
        </p:blipFill>
        <p:spPr bwMode="auto">
          <a:xfrm>
            <a:off x="-1" y="-1"/>
            <a:ext cx="7537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80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g9X2gOLV12JmOmXsdDtCmHdLizO2Ah3YIw0kR5Pv92okPjXBMpL861eqDbqf45ql4iK4qyF7mUvGAbqr59hlm44ZB1qomuQkzSCCrSjFKvlG81VNcg08rTNGxmUxMBcC3XMtbZT2">
            <a:extLst>
              <a:ext uri="{FF2B5EF4-FFF2-40B4-BE49-F238E27FC236}">
                <a16:creationId xmlns:a16="http://schemas.microsoft.com/office/drawing/2014/main" id="{306CD97C-4CF6-470C-8E6F-0E77FFA75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6" r="3" b="12197"/>
          <a:stretch/>
        </p:blipFill>
        <p:spPr bwMode="auto">
          <a:xfrm>
            <a:off x="20" y="0"/>
            <a:ext cx="53150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lh5.googleusercontent.com/eEi_uFM_v8w9fXZCciaD6b9A8Vvbl_or39kY1Kjk4IkdLM0otkMR6E_kAwlsZ-vdiOg62pDD9rG-6dTOtFyiZKpdLKUTE1LL1e2_NHJiE-BI9z8vkgkLr2YLh7KRvZQ_7snuBSpY">
            <a:extLst>
              <a:ext uri="{FF2B5EF4-FFF2-40B4-BE49-F238E27FC236}">
                <a16:creationId xmlns:a16="http://schemas.microsoft.com/office/drawing/2014/main" id="{8A2C9522-2046-4DEC-B0F7-480BB46FB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6" t="15291" r="16796" b="25732"/>
          <a:stretch/>
        </p:blipFill>
        <p:spPr bwMode="auto">
          <a:xfrm>
            <a:off x="-1" y="3429000"/>
            <a:ext cx="53150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705013D-B5F4-425B-845B-2E88EF7CECAA}"/>
              </a:ext>
            </a:extLst>
          </p:cNvPr>
          <p:cNvSpPr txBox="1"/>
          <p:nvPr/>
        </p:nvSpPr>
        <p:spPr>
          <a:xfrm>
            <a:off x="6119732" y="2294180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228600" defTabSz="914400"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FFFFFF"/>
                </a:solidFill>
              </a:rPr>
              <a:t>Act as an insulator </a:t>
            </a:r>
          </a:p>
          <a:p>
            <a:pPr marL="514350" indent="-228600" defTabSz="914400"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FFFFFF"/>
                </a:solidFill>
              </a:rPr>
              <a:t>Acid, heat and impact </a:t>
            </a:r>
            <a:r>
              <a:rPr lang="en-US" altLang="zh-HK" sz="2800" dirty="0" err="1">
                <a:solidFill>
                  <a:srgbClr val="FFFFFF"/>
                </a:solidFill>
              </a:rPr>
              <a:t>defence</a:t>
            </a:r>
            <a:endParaRPr lang="en-US" altLang="zh-HK" sz="2800" dirty="0">
              <a:solidFill>
                <a:srgbClr val="FFFFFF"/>
              </a:solidFill>
            </a:endParaRPr>
          </a:p>
          <a:p>
            <a:pPr marL="514350" indent="-228600" defTabSz="914400"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FFFFFF"/>
                </a:solidFill>
              </a:rPr>
              <a:t>Prevent slipping</a:t>
            </a:r>
          </a:p>
          <a:p>
            <a:pPr marL="514350" indent="-228600" defTabSz="914400"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K" sz="2800" dirty="0">
                <a:solidFill>
                  <a:srgbClr val="FFFFFF"/>
                </a:solidFill>
              </a:rPr>
              <a:t>Slight water-proofing</a:t>
            </a:r>
            <a:br>
              <a:rPr lang="en-US" altLang="zh-HK" sz="2800" dirty="0">
                <a:solidFill>
                  <a:srgbClr val="FFFFFF"/>
                </a:solidFill>
              </a:rPr>
            </a:br>
            <a:endParaRPr lang="en-US" altLang="zh-HK" sz="2800" dirty="0">
              <a:solidFill>
                <a:srgbClr val="FFFFFF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5FC738F-1054-4166-AFA7-0C32255B05BA}"/>
              </a:ext>
            </a:extLst>
          </p:cNvPr>
          <p:cNvSpPr txBox="1">
            <a:spLocks/>
          </p:cNvSpPr>
          <p:nvPr/>
        </p:nvSpPr>
        <p:spPr bwMode="blackWhite">
          <a:xfrm>
            <a:off x="6090482" y="713233"/>
            <a:ext cx="5315041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HK" sz="2800" dirty="0"/>
              <a:t>FUNCTION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0C2E52C-CBDB-4342-B419-E00ED926ABA5}"/>
              </a:ext>
            </a:extLst>
          </p:cNvPr>
          <p:cNvSpPr/>
          <p:nvPr/>
        </p:nvSpPr>
        <p:spPr>
          <a:xfrm rot="20184566" flipH="1">
            <a:off x="3958908" y="3726533"/>
            <a:ext cx="2512045" cy="1008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Hard Rod Shape</a:t>
            </a:r>
          </a:p>
        </p:txBody>
      </p:sp>
    </p:spTree>
    <p:extLst>
      <p:ext uri="{BB962C8B-B14F-4D97-AF65-F5344CB8AC3E}">
        <p14:creationId xmlns:p14="http://schemas.microsoft.com/office/powerpoint/2010/main" val="2032146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C58B886-4E07-4FE7-AB6D-87EF60C36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821132"/>
              </p:ext>
            </p:extLst>
          </p:nvPr>
        </p:nvGraphicFramePr>
        <p:xfrm>
          <a:off x="597309" y="623897"/>
          <a:ext cx="11261557" cy="3830116"/>
        </p:xfrm>
        <a:graphic>
          <a:graphicData uri="http://schemas.openxmlformats.org/drawingml/2006/table">
            <a:tbl>
              <a:tblPr firstRow="1" bandRow="1">
                <a:noFill/>
                <a:tableStyleId>{F5AB1C69-6EDB-4FF4-983F-18BD219EF322}</a:tableStyleId>
              </a:tblPr>
              <a:tblGrid>
                <a:gridCol w="3900870">
                  <a:extLst>
                    <a:ext uri="{9D8B030D-6E8A-4147-A177-3AD203B41FA5}">
                      <a16:colId xmlns:a16="http://schemas.microsoft.com/office/drawing/2014/main" val="189355402"/>
                    </a:ext>
                  </a:extLst>
                </a:gridCol>
                <a:gridCol w="7360687">
                  <a:extLst>
                    <a:ext uri="{9D8B030D-6E8A-4147-A177-3AD203B41FA5}">
                      <a16:colId xmlns:a16="http://schemas.microsoft.com/office/drawing/2014/main" val="2115084783"/>
                    </a:ext>
                  </a:extLst>
                </a:gridCol>
              </a:tblGrid>
              <a:tr h="807915">
                <a:tc>
                  <a:txBody>
                    <a:bodyPr/>
                    <a:lstStyle/>
                    <a:p>
                      <a:pPr algn="ctr"/>
                      <a:r>
                        <a:rPr lang="en-CA" altLang="zh-HK" sz="3000" b="1" dirty="0">
                          <a:solidFill>
                            <a:schemeClr val="accent1"/>
                          </a:solidFill>
                        </a:rPr>
                        <a:t>Function</a:t>
                      </a:r>
                      <a:endParaRPr lang="zh-HK" altLang="en-US" sz="3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altLang="zh-HK" sz="3000" b="1" dirty="0">
                          <a:solidFill>
                            <a:schemeClr val="accent1"/>
                          </a:solidFill>
                        </a:rPr>
                        <a:t>Material properties</a:t>
                      </a:r>
                      <a:endParaRPr lang="zh-HK" altLang="en-US" sz="3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154439"/>
                  </a:ext>
                </a:extLst>
              </a:tr>
              <a:tr h="1007400">
                <a:tc>
                  <a:txBody>
                    <a:bodyPr/>
                    <a:lstStyle/>
                    <a:p>
                      <a:r>
                        <a:rPr lang="en-CA" altLang="zh-HK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Insulating</a:t>
                      </a:r>
                      <a:endParaRPr lang="zh-HK" altLang="en-US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Good insulator – No free electrons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Not subject to electrolysis / current corrosion</a:t>
                      </a:r>
                      <a:endParaRPr lang="zh-HK" altLang="en-US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81989"/>
                  </a:ext>
                </a:extLst>
              </a:tr>
              <a:tr h="1331564">
                <a:tc>
                  <a:txBody>
                    <a:bodyPr/>
                    <a:lstStyle/>
                    <a:p>
                      <a:r>
                        <a:rPr lang="en-CA" altLang="zh-HK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Acid, heat, impact defence</a:t>
                      </a:r>
                      <a:endParaRPr lang="zh-HK" altLang="en-US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Hard – High density polymer chain.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High melting point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Stable – Acid resistance</a:t>
                      </a: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086547"/>
                  </a:ext>
                </a:extLst>
              </a:tr>
              <a:tr h="683237">
                <a:tc>
                  <a:txBody>
                    <a:bodyPr/>
                    <a:lstStyle/>
                    <a:p>
                      <a:r>
                        <a:rPr lang="en-CA" altLang="zh-HK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Protect users</a:t>
                      </a:r>
                      <a:endParaRPr lang="zh-HK" altLang="en-US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altLang="zh-HK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PVC – Thermoplastic – softening if overheated</a:t>
                      </a:r>
                    </a:p>
                  </a:txBody>
                  <a:tcPr marL="299228" marR="224421" marT="149614" marB="14961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44333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3A63BF7D-000D-4E88-B427-2418ECF9C2B9}"/>
              </a:ext>
            </a:extLst>
          </p:cNvPr>
          <p:cNvSpPr txBox="1">
            <a:spLocks/>
          </p:cNvSpPr>
          <p:nvPr/>
        </p:nvSpPr>
        <p:spPr bwMode="blackWhite">
          <a:xfrm>
            <a:off x="2231136" y="5296106"/>
            <a:ext cx="7729728" cy="118872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404040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HK" sz="3600" dirty="0"/>
              <a:t>MATERIAL PROPERTIES</a:t>
            </a:r>
          </a:p>
        </p:txBody>
      </p:sp>
    </p:spTree>
    <p:extLst>
      <p:ext uri="{BB962C8B-B14F-4D97-AF65-F5344CB8AC3E}">
        <p14:creationId xmlns:p14="http://schemas.microsoft.com/office/powerpoint/2010/main" val="3014414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17E5-CF8B-4261-A518-29CAD824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4476806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HK" sz="2800" dirty="0"/>
              <a:t>MANUFACTURING</a:t>
            </a:r>
          </a:p>
        </p:txBody>
      </p:sp>
      <p:sp>
        <p:nvSpPr>
          <p:cNvPr id="5" name="文字方塊 1">
            <a:extLst>
              <a:ext uri="{FF2B5EF4-FFF2-40B4-BE49-F238E27FC236}">
                <a16:creationId xmlns:a16="http://schemas.microsoft.com/office/drawing/2014/main" id="{4D60B2BC-5F8D-4581-880E-AC766D361D6A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26807" y="2638043"/>
            <a:ext cx="4837470" cy="3836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Melt the raw plastic 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Fill the injection unit with molten plastic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Inject the plastic to the mold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Apply force to hold the mold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Solidify while cooling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Ejection (with mold release agents)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r>
              <a:rPr lang="en-US" altLang="zh-HK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Trimming</a:t>
            </a:r>
          </a:p>
          <a:p>
            <a:pPr marL="457200" indent="-342900" algn="l">
              <a:buClrTx/>
              <a:buFont typeface="Arial" panose="020B0604020202020204" pitchFamily="34" charset="0"/>
              <a:buChar char="•"/>
            </a:pPr>
            <a:endParaRPr lang="en-US" altLang="zh-HK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56533F40-045E-4E3D-9243-864CD4E58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3605" y="964692"/>
            <a:ext cx="5440680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30402EC6-D845-41B3-BEBE-CB34D9BFE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699" y="1128683"/>
            <a:ext cx="5106493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njection molding machine overview">
            <a:extLst>
              <a:ext uri="{FF2B5EF4-FFF2-40B4-BE49-F238E27FC236}">
                <a16:creationId xmlns:a16="http://schemas.microsoft.com/office/drawing/2014/main" id="{84C1D62F-A5E7-4DD7-A46A-5AA102D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789" y="1640884"/>
            <a:ext cx="4782312" cy="35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01DC59-A2BE-4387-B52A-58B18D79B95F}"/>
              </a:ext>
            </a:extLst>
          </p:cNvPr>
          <p:cNvSpPr txBox="1"/>
          <p:nvPr/>
        </p:nvSpPr>
        <p:spPr>
          <a:xfrm>
            <a:off x="6126404" y="5498485"/>
            <a:ext cx="5386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bg1">
                    <a:lumMod val="85000"/>
                  </a:schemeClr>
                </a:solidFill>
              </a:rPr>
              <a:t>http://www.custompartnet.com/wu/images/im/injectionMolding_machine_overview.png</a:t>
            </a:r>
          </a:p>
        </p:txBody>
      </p:sp>
    </p:spTree>
    <p:extLst>
      <p:ext uri="{BB962C8B-B14F-4D97-AF65-F5344CB8AC3E}">
        <p14:creationId xmlns:p14="http://schemas.microsoft.com/office/powerpoint/2010/main" val="133407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47293-D0C2-4CB0-BDA6-D95680CE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2" y="2356178"/>
            <a:ext cx="3044953" cy="1174991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FUSE</a:t>
            </a:r>
          </a:p>
        </p:txBody>
      </p:sp>
      <p:pic>
        <p:nvPicPr>
          <p:cNvPr id="5124" name="Picture 4" descr="https://lh3.googleusercontent.com/Jf2RW4jMNyxfSrTEAmh-7JEQR_LXAI6yYIAGUqvfQzShjnGl0m7vVchJYbJr0aNUETPOIilZOZK8mtt-3pvp9Sia1p13__X8rq7DphvVG1V508TWmpQb9vCn5RO19dI2IyIaBBMkk4fo_J7y1mBZV-hC-UhDRJtGfF9Zzy2-mdGtf3OBYAdpBffDAouetfQkSq4XsYelxZkzMeAk_NYRBPemol83FHrVdr4uFUYNDsa_Wzd8Dvkc54JZtzJcJUhqd0ijMymMc_iHEaFahQ3yKNxT96St7rJ8U06rq401svHB-e5evoOD5iSpwzu8ZXYH7QUTP38bda01pjJIFEYVjXTwhNZHP66DRp8lQ8PfT1ZBnT7yBEr_UiJsdLZcNYa-MByBK0jBvVPlJV_-X-qMd9KfBz4urtksyH4CdapEforK3udEs2hV0frh4oAwT3pE77YX_XCrKF7ACxtAP2lo1kNU7r1XpatMsKW86IAVu7JTexXaGTCEUvrR5Vq_IZeqEvn0IH0oVn6k45F_JrR1euz6kQbzsaj3iHdPcortcj4xfCe0OR6U7xRbZWN7y61OkjqKuSHm7-aBHm9bZ8oNaByYb22-JLzsRYgZMFTQzB9Wx53e7ayBOfNn8keOinFP=w2256-h1692-no">
            <a:extLst>
              <a:ext uri="{FF2B5EF4-FFF2-40B4-BE49-F238E27FC236}">
                <a16:creationId xmlns:a16="http://schemas.microsoft.com/office/drawing/2014/main" id="{7F41886A-0CBC-40B9-A9A8-A548F91D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8" t="7964" r="11362" b="15341"/>
          <a:stretch/>
        </p:blipFill>
        <p:spPr bwMode="auto">
          <a:xfrm>
            <a:off x="3999101" y="0"/>
            <a:ext cx="8346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8164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84F7-86FA-4BB2-A0CF-0883A922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41AE-B1DE-4D4E-A6C7-EFE8777C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69" y="4352544"/>
            <a:ext cx="5928358" cy="12398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Safety feature to prevent overloading of circuit</a:t>
            </a:r>
          </a:p>
        </p:txBody>
      </p:sp>
      <p:pic>
        <p:nvPicPr>
          <p:cNvPr id="6152" name="Picture 8" descr="Related image">
            <a:extLst>
              <a:ext uri="{FF2B5EF4-FFF2-40B4-BE49-F238E27FC236}">
                <a16:creationId xmlns:a16="http://schemas.microsoft.com/office/drawing/2014/main" id="{BC0FE54D-66E8-484A-8147-B5964930A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" r="1832"/>
          <a:stretch/>
        </p:blipFill>
        <p:spPr bwMode="auto">
          <a:xfrm>
            <a:off x="20" y="10"/>
            <a:ext cx="46542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00959D-FBF4-4BE6-9563-B0346C4BC794}"/>
              </a:ext>
            </a:extLst>
          </p:cNvPr>
          <p:cNvSpPr txBox="1"/>
          <p:nvPr/>
        </p:nvSpPr>
        <p:spPr>
          <a:xfrm>
            <a:off x="0" y="6657935"/>
            <a:ext cx="4654277" cy="20005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700" i="1" dirty="0">
                <a:solidFill>
                  <a:schemeClr val="bg1">
                    <a:lumMod val="85000"/>
                  </a:schemeClr>
                </a:solidFill>
              </a:rPr>
              <a:t>https://image1.masterfile.com/getImage/Njk2LTAzMzk4ODEyZW4uMDAwMDAwMDA=AHetM6/696-03398812en_Masterfile.jpg</a:t>
            </a:r>
          </a:p>
        </p:txBody>
      </p:sp>
    </p:spTree>
    <p:extLst>
      <p:ext uri="{BB962C8B-B14F-4D97-AF65-F5344CB8AC3E}">
        <p14:creationId xmlns:p14="http://schemas.microsoft.com/office/powerpoint/2010/main" val="2376040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667DB-0917-404B-B3BE-20DF85E93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material properties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A7392B1-6E54-404A-A4F6-87629336D876}"/>
              </a:ext>
            </a:extLst>
          </p:cNvPr>
          <p:cNvSpPr txBox="1">
            <a:spLocks/>
          </p:cNvSpPr>
          <p:nvPr/>
        </p:nvSpPr>
        <p:spPr>
          <a:xfrm>
            <a:off x="3654109" y="2559385"/>
            <a:ext cx="4270247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1D5C1E2-1A73-4AF4-95EB-2AEE9C4A3FEC}"/>
              </a:ext>
            </a:extLst>
          </p:cNvPr>
          <p:cNvSpPr txBox="1">
            <a:spLocks/>
          </p:cNvSpPr>
          <p:nvPr/>
        </p:nvSpPr>
        <p:spPr>
          <a:xfrm>
            <a:off x="3871843" y="2638044"/>
            <a:ext cx="3004837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66CA505D-EAB9-4EE5-8934-3E3591D8135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8340525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410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B298341-BD31-4927-B5D4-19E90CF95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0B298341-BD31-4927-B5D4-19E90CF95C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AABFBA8-CDA5-4759-9B82-9B1F2E45AF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EAABFBA8-CDA5-4759-9B82-9B1F2E45AF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747A1152-B561-4A29-B8B3-3F572AB47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graphicEl>
                                              <a:dgm id="{747A1152-B561-4A29-B8B3-3F572AB47F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F1B5A59-4907-44EE-874C-AB7971001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graphicEl>
                                              <a:dgm id="{DF1B5A59-4907-44EE-874C-AB79710010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468774B-DD42-498B-877B-438895525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graphicEl>
                                              <a:dgm id="{D468774B-DD42-498B-877B-438895525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FB53275-BB48-40B6-AB8F-96C3E9FD47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graphicEl>
                                              <a:dgm id="{5FB53275-BB48-40B6-AB8F-96C3E9FD47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9528E36-769A-4539-A445-B0C39E924F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graphicEl>
                                              <a:dgm id="{F9528E36-769A-4539-A445-B0C39E924F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8411B5BE-4260-45C2-96FF-D2753E3AA4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graphicEl>
                                              <a:dgm id="{8411B5BE-4260-45C2-96FF-D2753E3AA4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8B99C3A-D656-4106-949E-3FA144617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graphicEl>
                                              <a:dgm id="{B8B99C3A-D656-4106-949E-3FA144617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EACD665-9892-43C3-8672-8EF8B63953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graphicEl>
                                              <a:dgm id="{2EACD665-9892-43C3-8672-8EF8B63953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237B14E3-145C-4029-8656-47DD59EB96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237B14E3-145C-4029-8656-47DD59EB96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BFAA788-B740-45B5-B724-ADF1B6C930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EBFAA788-B740-45B5-B724-ADF1B6C930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C4432-D3A5-48F3-86E2-F880307F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AU" sz="2400">
                <a:solidFill>
                  <a:schemeClr val="bg1"/>
                </a:solidFill>
              </a:rPr>
              <a:t>MANUFACTURING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8FFBA5A-039C-4D44-937A-9762718B3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09156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12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A71CCA8-43AA-4140-8779-ED1792662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dgm id="{1A71CCA8-43AA-4140-8779-ED1792662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278D685-6981-4488-8B36-7307B4B192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dgm id="{1278D685-6981-4488-8B36-7307B4B192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7548F13-3A90-4069-8928-E97BC5298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C7548F13-3A90-4069-8928-E97BC5298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4239D4C-920E-43E6-AC24-3B9AAE676F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graphicEl>
                                              <a:dgm id="{64239D4C-920E-43E6-AC24-3B9AAE676F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8B7B4-AB20-4A64-9CC9-0397D7C7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335" y="484631"/>
            <a:ext cx="3701579" cy="5429848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l"/>
            <a:r>
              <a:rPr lang="en-US" sz="2800">
                <a:solidFill>
                  <a:schemeClr val="tx1"/>
                </a:solidFill>
              </a:rPr>
              <a:t>POWER CABLE</a:t>
            </a:r>
          </a:p>
        </p:txBody>
      </p:sp>
      <p:pic>
        <p:nvPicPr>
          <p:cNvPr id="7173" name="Picture 2" descr="https://lh3.googleusercontent.com/pcg-FuQ2urk-Wbac6vztkCmsvuC2RXOxw4AQvp_8rHw5japw3rWbOVib25sfBkJWvX_NnQm6qzO46u-urlFmSgeW4EqP8XETG6acylrl3NEMBRJ_l4VAmOmDVsmVin1b-41-dZbFNNXSB-HOD1aWwWzKN2PGgSjSt5V0MxjvClXIQVO5fCWaSrZs43ZgHVH98h-9nNinNIujei9vV9yVFBMFzIwJnqQlJEwJN_LsKZJqGYWScSv6_uh8yDtfcxvlhDxO7iikdOs3q4rNdaShGU1abIQCSUWXTdK6k4y4hicDptMPw-uF5ktfHhvR9T6jYUNkclsd-hCFpmuULPDDjMPsOR46rGib3PyK9wwuSWONxnhplUSvHiXaHoofKEacBzEPVYZlyhdKhe7nGPK_o_KQlIBouNHqvMtqj1pQPUj7YDVocSCQr6cEqkd3Gd-wbcx72BAmLq3m6qR2US5B2yhGbpv_c6_alnKRSUrge9jJXcljFpiR9D2H2PS0AEkbnA9fF-uO8mtdGQfKWJT9Cwx_7hhxXSp5rOr8DCMMJAbz3IFTU9BblurNaAuPlISSJK0iplViqqBUSfrK01u-6Ibpdle1FX9s2W4O_v59k-kJhC389czrWexEo5uS8I4q=w1270-h1692-no">
            <a:extLst>
              <a:ext uri="{FF2B5EF4-FFF2-40B4-BE49-F238E27FC236}">
                <a16:creationId xmlns:a16="http://schemas.microsoft.com/office/drawing/2014/main" id="{01645AC6-7DBC-41FE-B9DD-4E9D8AF3B87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764"/>
          <a:stretch/>
        </p:blipFill>
        <p:spPr bwMode="auto">
          <a:xfrm>
            <a:off x="-1" y="-1"/>
            <a:ext cx="7537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34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AF50326-6478-45B6-8E6E-02F136CA7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5963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CF9E0-7FC2-4DF5-A89D-25852440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93468"/>
            <a:ext cx="3224023" cy="1071062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400"/>
              <a:t>CONNECTING ROD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F61FC49-3E2D-4969-94A0-B0C49108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4519" y="640080"/>
            <a:ext cx="6847401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CC882F2-41B8-4EBD-9DF4-3005A19E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008" y="806357"/>
            <a:ext cx="6508844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83117332-CDE7-4786-ACF8-14EEA6E63E7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r="6114"/>
          <a:stretch>
            <a:fillRect/>
          </a:stretch>
        </p:blipFill>
        <p:spPr>
          <a:xfrm>
            <a:off x="4879975" y="806450"/>
            <a:ext cx="6508750" cy="4929188"/>
          </a:xfrm>
        </p:spPr>
      </p:pic>
      <p:pic>
        <p:nvPicPr>
          <p:cNvPr id="66" name="Picture Placeholder 59">
            <a:extLst>
              <a:ext uri="{FF2B5EF4-FFF2-40B4-BE49-F238E27FC236}">
                <a16:creationId xmlns:a16="http://schemas.microsoft.com/office/drawing/2014/main" id="{7C9C072F-A65D-4930-ACC6-947C8578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r="6114"/>
          <a:stretch>
            <a:fillRect/>
          </a:stretch>
        </p:blipFill>
        <p:spPr>
          <a:xfrm>
            <a:off x="4879975" y="805785"/>
            <a:ext cx="6508750" cy="49291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4063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67BF2-01A5-F945-8566-F551D3C4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 sz="3200" dirty="0"/>
              <a:t>Function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5A2673-AC73-417F-B2F8-3E0610948D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117855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8596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9FC9CD-4573-4A10-87F6-89D107E06D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69FC9CD-4573-4A10-87F6-89D107E06D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D5791A-5F74-4A1A-8C31-4381BF8AF2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CD5791A-5F74-4A1A-8C31-4381BF8AF2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9A626F-BDA2-4521-83A0-81251C3323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6A9A626F-BDA2-4521-83A0-81251C3323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470AF2-E19E-4522-A209-D6EC36DD2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A470AF2-E19E-4522-A209-D6EC36DD23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811148-ACBE-4C33-B326-F5C0A1381A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9811148-ACBE-4C33-B326-F5C0A1381A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C7A5C6-70D1-47CB-BDFB-58463449D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87C7A5C6-70D1-47CB-BDFB-58463449D4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50494-84F6-9149-8024-FE5D0131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Material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CB175ED-585D-4ADE-A95F-3427870E8D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258308"/>
              </p:ext>
            </p:extLst>
          </p:nvPr>
        </p:nvGraphicFramePr>
        <p:xfrm>
          <a:off x="5400357" y="679092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224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208ED7-2790-4F65-8520-BF21228A0A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D4208ED7-2790-4F65-8520-BF21228A0A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0DC0610-D593-4B5B-881A-F35BC171C3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40DC0610-D593-4B5B-881A-F35BC171C3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753450B-D40F-4AE9-AAF4-281D6FECC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D753450B-D40F-4AE9-AAF4-281D6FECC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65D8C11-9C63-49F6-A188-8235EEBC6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265D8C11-9C63-49F6-A188-8235EEBC6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DF67E-63EE-644F-8EC5-955D4C50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sz="2400"/>
              <a:t>Manufacturing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4671A-8E1B-44DB-89BC-C3F7E44E2A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235481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702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307E57-73AE-43E9-A6E8-450B02DB0B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E307E57-73AE-43E9-A6E8-450B02DB0B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F80389-9070-45A9-8874-4A82D40FCE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6F80389-9070-45A9-8874-4A82D40FCE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2C79DB-7485-42D0-A990-8B1FECCB5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A02C79DB-7485-42D0-A990-8B1FECCB5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8167E9-F341-4ED1-B652-A3254150B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9E8167E9-F341-4ED1-B652-A3254150B7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36950C-1651-4DFD-B19F-1C3DD3A1E9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2636950C-1651-4DFD-B19F-1C3DD3A1E9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33B216-983C-4478-B0C0-D5D169BD52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4333B216-983C-4478-B0C0-D5D169BD52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928B7-4A0E-4A59-B299-FE727AAB8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835" y="245806"/>
            <a:ext cx="8218329" cy="737587"/>
          </a:xfrm>
        </p:spPr>
        <p:txBody>
          <a:bodyPr>
            <a:normAutofit fontScale="90000"/>
          </a:bodyPr>
          <a:lstStyle/>
          <a:p>
            <a:r>
              <a:rPr lang="en-AU" dirty="0"/>
              <a:t>bibliography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8B7C-8DD2-4D18-AF50-D78F73C84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845" y="1230889"/>
            <a:ext cx="11030310" cy="5381305"/>
          </a:xfrm>
        </p:spPr>
        <p:txBody>
          <a:bodyPr>
            <a:normAutofit/>
          </a:bodyPr>
          <a:lstStyle/>
          <a:p>
            <a:r>
              <a:rPr lang="en-AU" sz="1200" dirty="0"/>
              <a:t>‘Forging vs Casting’, Compass &amp; Anvil, [website], 2012, https://www.compass-anvil.com/forging-vs-casting, (accessed 25 Aug. 2018)</a:t>
            </a:r>
          </a:p>
          <a:p>
            <a:r>
              <a:rPr lang="en-AU" sz="1200" dirty="0"/>
              <a:t>‘Hot Forging of Connecting Rod’, CFS Steel Forging, [website], 16 June 2018, http://www.steelforging.org/hot-forging-of-connecting-rod/, (accessed 26 Aug. 2018)</a:t>
            </a:r>
          </a:p>
          <a:p>
            <a:r>
              <a:rPr lang="en-AU" sz="1200" dirty="0" err="1"/>
              <a:t>Duan</a:t>
            </a:r>
            <a:r>
              <a:rPr lang="en-AU" sz="1200" dirty="0"/>
              <a:t>, M., ‘How to Forge the Connecting Rod’, LinkedIn, [web blog], 28 June 2017, https://www.linkedin.com/pulse/how-forge-connecting-rod-michael-duan, (accessed 25 Aug. 2018)</a:t>
            </a:r>
          </a:p>
          <a:p>
            <a:r>
              <a:rPr lang="en-GB" sz="1200" dirty="0" err="1"/>
              <a:t>Greenhaw</a:t>
            </a:r>
            <a:r>
              <a:rPr lang="en-GB" sz="1200" dirty="0"/>
              <a:t>, E., 'How An Electrical Cable Is Made', ECNMAG, [website], 2016, https://www.ecnmag.com/blog/2016/04/how-electrical-cable-made (accessed 2 Sept. 2018)</a:t>
            </a:r>
          </a:p>
          <a:p>
            <a:r>
              <a:rPr lang="en-GB" sz="1200" dirty="0"/>
              <a:t>Fuses: Chapter 12 - Physics of conductors and insulators, [website], https://www.allaboutcircuits.com/textbook/direct-current/chpt-12/fuses/, (accessed 26 August 2018)</a:t>
            </a:r>
          </a:p>
          <a:p>
            <a:r>
              <a:rPr lang="en-GB" sz="1200" dirty="0"/>
              <a:t>Metal Casting Process, [website],  https://thelibraryofmanufacturing.com/metalcasting_basics.html, (accessed 26 August 2018)</a:t>
            </a:r>
          </a:p>
          <a:p>
            <a:r>
              <a:rPr lang="en-GB" sz="1200" dirty="0"/>
              <a:t>Steel material properties, [website],  https://www.steelconstruction.info/Steel_material_properties, (accessed 27 August 2018)</a:t>
            </a:r>
          </a:p>
          <a:p>
            <a:r>
              <a:rPr lang="en-GB" sz="1200" dirty="0"/>
              <a:t>Wiley, J. Fundamentals of Modern Manufacturing, [website], 2002, http://www.me.nchu.edu.tw/lab/CIM/www/courses/Manufacturing%20Processes/Ch12-Glassworking-Wiley.pdf, (accessed 27 August 2018)</a:t>
            </a:r>
          </a:p>
          <a:p>
            <a:r>
              <a:rPr lang="en-GB" sz="1200" dirty="0"/>
              <a:t>Tube Glass: Danner Process, [website], https://www.eurotherm.com.au/tube-glass, (accessed 27 August 2018)</a:t>
            </a:r>
          </a:p>
          <a:p>
            <a:r>
              <a:rPr lang="en-GB" sz="1200" dirty="0"/>
              <a:t>‘Everything you Need to Know About PVC Plastic’, Creative Mechanisms, [web blog], 6 July 2016, https://www.creativemechanisms.com/blog/everything-you-need-to-know-about-pvc-plastic, (accessed 20 Aug. 2018)</a:t>
            </a:r>
          </a:p>
          <a:p>
            <a:r>
              <a:rPr lang="en-GB" sz="1200" dirty="0"/>
              <a:t>‘Injection </a:t>
            </a:r>
            <a:r>
              <a:rPr lang="en-GB" sz="1200" dirty="0" err="1"/>
              <a:t>Molding</a:t>
            </a:r>
            <a:r>
              <a:rPr lang="en-GB" sz="1200" dirty="0"/>
              <a:t>’, </a:t>
            </a:r>
            <a:r>
              <a:rPr lang="en-GB" sz="1200" dirty="0" err="1"/>
              <a:t>Custompartnet</a:t>
            </a:r>
            <a:r>
              <a:rPr lang="en-GB" sz="1200" dirty="0"/>
              <a:t>, [website], 2007, http://www.custompartnet.com/wu/InjectionMolding, (accessed 20 Aug. 2018)</a:t>
            </a:r>
          </a:p>
          <a:p>
            <a:r>
              <a:rPr lang="en-AU" sz="1200" dirty="0"/>
              <a:t>‘Counterweights information’, IEEE Global Spec, [website], https://www.globalspec.com/learnmore/mechanical_components/industrial_hardware/counterweights, (accessed 3 Sep, 2018)</a:t>
            </a:r>
          </a:p>
          <a:p>
            <a:r>
              <a:rPr lang="en-AU" sz="1200" dirty="0"/>
              <a:t>‘Die Casting vs. Injection </a:t>
            </a:r>
            <a:r>
              <a:rPr lang="en-AU" sz="1200" dirty="0" err="1"/>
              <a:t>Molding</a:t>
            </a:r>
            <a:r>
              <a:rPr lang="en-AU" sz="1200" dirty="0"/>
              <a:t>: Pros and Cons’, National </a:t>
            </a:r>
            <a:r>
              <a:rPr lang="en-AU" sz="1200" dirty="0" err="1"/>
              <a:t>molding</a:t>
            </a:r>
            <a:r>
              <a:rPr lang="en-AU" sz="1200" dirty="0"/>
              <a:t>, [website], https://nationalmolding.com/blog/die-casting-vs-injection-molding-the-pros-and-cons/, (accessed 3 Sep. 2018)</a:t>
            </a:r>
          </a:p>
          <a:p>
            <a:r>
              <a:rPr lang="en-AU" sz="1200" dirty="0"/>
              <a:t>‘Die Casting’, </a:t>
            </a:r>
            <a:r>
              <a:rPr lang="en-AU" sz="1200" dirty="0" err="1"/>
              <a:t>Dynacast</a:t>
            </a:r>
            <a:r>
              <a:rPr lang="en-AU" sz="1200" dirty="0"/>
              <a:t> International Inc, [website], https://www.dynacast.com/die-casting, (accessed 3 Sep. 2018)</a:t>
            </a:r>
          </a:p>
        </p:txBody>
      </p:sp>
    </p:spTree>
    <p:extLst>
      <p:ext uri="{BB962C8B-B14F-4D97-AF65-F5344CB8AC3E}">
        <p14:creationId xmlns:p14="http://schemas.microsoft.com/office/powerpoint/2010/main" val="254753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7EB4D-C2B2-4A47-ABDE-F8640794F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AU" dirty="0"/>
              <a:t>FUNCTION</a:t>
            </a:r>
          </a:p>
        </p:txBody>
      </p:sp>
      <p:pic>
        <p:nvPicPr>
          <p:cNvPr id="1028" name="Picture 4" descr="http://www.technologystudent.com/cams/crank1a.gif">
            <a:extLst>
              <a:ext uri="{FF2B5EF4-FFF2-40B4-BE49-F238E27FC236}">
                <a16:creationId xmlns:a16="http://schemas.microsoft.com/office/drawing/2014/main" id="{A109A078-D6B5-4EFE-A947-A81F5D4FA3A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722" y="4160418"/>
            <a:ext cx="4742556" cy="2371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5D1415-0FD0-46C3-A5FB-F157EF314B60}"/>
              </a:ext>
            </a:extLst>
          </p:cNvPr>
          <p:cNvSpPr txBox="1"/>
          <p:nvPr/>
        </p:nvSpPr>
        <p:spPr>
          <a:xfrm>
            <a:off x="3816737" y="6531696"/>
            <a:ext cx="53860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bg1">
                    <a:lumMod val="65000"/>
                  </a:schemeClr>
                </a:solidFill>
              </a:rPr>
              <a:t>http://www.technologystudent.com/cams/crkslid1.htm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644371-922F-45AD-9E75-2BEA76B9053D}"/>
              </a:ext>
            </a:extLst>
          </p:cNvPr>
          <p:cNvSpPr txBox="1">
            <a:spLocks/>
          </p:cNvSpPr>
          <p:nvPr/>
        </p:nvSpPr>
        <p:spPr>
          <a:xfrm>
            <a:off x="2231135" y="2657709"/>
            <a:ext cx="5207890" cy="62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Connects crankshaft to piston base</a:t>
            </a:r>
          </a:p>
          <a:p>
            <a:pPr lvl="1"/>
            <a:endParaRPr lang="en-AU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94B559-CB92-47A8-83DA-124F1561F3FA}"/>
              </a:ext>
            </a:extLst>
          </p:cNvPr>
          <p:cNvSpPr txBox="1">
            <a:spLocks/>
          </p:cNvSpPr>
          <p:nvPr/>
        </p:nvSpPr>
        <p:spPr>
          <a:xfrm>
            <a:off x="2231135" y="3151562"/>
            <a:ext cx="2718933" cy="620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/>
              <a:t>Rotational motion</a:t>
            </a:r>
            <a:endParaRPr lang="en-AU" sz="2400" dirty="0">
              <a:sym typeface="Wingdings" panose="05000000000000000000" pitchFamily="2" charset="2"/>
            </a:endParaRPr>
          </a:p>
          <a:p>
            <a:pPr lvl="1"/>
            <a:endParaRPr lang="en-AU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EEF310-E650-4BC6-9A3E-49D11E196637}"/>
              </a:ext>
            </a:extLst>
          </p:cNvPr>
          <p:cNvSpPr txBox="1">
            <a:spLocks/>
          </p:cNvSpPr>
          <p:nvPr/>
        </p:nvSpPr>
        <p:spPr>
          <a:xfrm>
            <a:off x="5274960" y="3180102"/>
            <a:ext cx="2594156" cy="497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400" dirty="0">
                <a:sym typeface="Wingdings" panose="05000000000000000000" pitchFamily="2" charset="2"/>
              </a:rPr>
              <a:t>Reciprocal motion</a:t>
            </a:r>
          </a:p>
          <a:p>
            <a:pPr lvl="1"/>
            <a:endParaRPr lang="en-AU" sz="2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A03ED02-2D51-4B63-AB87-F3647007D9A8}"/>
              </a:ext>
            </a:extLst>
          </p:cNvPr>
          <p:cNvSpPr txBox="1">
            <a:spLocks/>
          </p:cNvSpPr>
          <p:nvPr/>
        </p:nvSpPr>
        <p:spPr>
          <a:xfrm>
            <a:off x="4848275" y="3181478"/>
            <a:ext cx="527992" cy="515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200" dirty="0">
                <a:sym typeface="Wingdings" panose="05000000000000000000" pitchFamily="2" charset="2"/>
              </a:rPr>
              <a:t></a:t>
            </a:r>
          </a:p>
          <a:p>
            <a:pPr lvl="1"/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75158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85 C 0.03776 -0.00185 0.06953 -0.00069 0.06953 0 C 0.06953 0.00116 0.03399 0.00139 0.01289 0.00139 L -0.0151 0.00162 C -0.03646 0.00208 -0.07122 0.00208 -0.07122 0.00347 C -0.07122 0.00417 -0.03984 0.00463 -0.00104 0.00463 C 0.03776 0.00463 0.06953 0.00417 0.06953 0.00347 C 0.06953 0.00208 0.03399 0.00208 0.01289 0.00162 L -0.0151 0.00139 C -0.03646 0.00139 -0.07122 0.00116 -0.07122 0 C -0.07122 -0.00069 -0.03984 -0.00185 -0.00104 -0.00185 Z " pathEditMode="relative" rAng="16200000" ptsTypes="AAAAAAAAAAA"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1" grpId="1"/>
      <p:bldP spid="12" grpId="0"/>
      <p:bldP spid="12" grpId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6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21DDE-2C00-495C-813C-C92750A1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MATERIAL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A7F4A49-C5F5-4408-BEDF-391ECAD20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3707135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057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1EC151B-5B00-4B56-876F-F45184C5DD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graphicEl>
                                              <a:dgm id="{21EC151B-5B00-4B56-876F-F45184C5DD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C2912918-DE1D-43B7-8856-9284004797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>
                                            <p:graphicEl>
                                              <a:dgm id="{C2912918-DE1D-43B7-8856-9284004797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BAFBA45D-9E6C-40BE-A3BE-F6E3C7D8A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>
                                            <p:graphicEl>
                                              <a:dgm id="{BAFBA45D-9E6C-40BE-A3BE-F6E3C7D8A8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95952CAF-F6C6-44F2-AD58-19F11572C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>
                                            <p:graphicEl>
                                              <a:dgm id="{95952CAF-F6C6-44F2-AD58-19F11572C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334DECE7-297F-4120-BA0F-02F74F09D1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>
                                            <p:graphicEl>
                                              <a:dgm id="{334DECE7-297F-4120-BA0F-02F74F09D1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1321B77E-8B2B-4DE5-B795-EDF3BBB73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>
                                            <p:graphicEl>
                                              <a:dgm id="{1321B77E-8B2B-4DE5-B795-EDF3BBB73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6883A05F-1E6B-448D-AADF-2CBAC2B0F1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graphicEl>
                                              <a:dgm id="{6883A05F-1E6B-448D-AADF-2CBAC2B0F1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A0BEEA46-45B3-4665-A06B-7DB768CC3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graphicEl>
                                              <a:dgm id="{A0BEEA46-45B3-4665-A06B-7DB768CC3B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8E591F65-8409-40FC-919C-0A99B2D04D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graphicEl>
                                              <a:dgm id="{8E591F65-8409-40FC-919C-0A99B2D04D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267A2964-E9FD-4D1F-A08D-83968404D8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graphicEl>
                                              <a:dgm id="{267A2964-E9FD-4D1F-A08D-83968404D8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2B26D1D-6F9F-4759-97C7-821B4ABB4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graphicEl>
                                              <a:dgm id="{42B26D1D-6F9F-4759-97C7-821B4ABB4E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graphicEl>
                                              <a:dgm id="{4067C2F5-3077-4A41-96A7-E6CFF21E49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>
                                            <p:graphicEl>
                                              <a:dgm id="{4067C2F5-3077-4A41-96A7-E6CFF21E49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71DCF7A-57B2-47EB-97B2-2126E23E8E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" r="31098" b="-1"/>
          <a:stretch/>
        </p:blipFill>
        <p:spPr>
          <a:xfrm>
            <a:off x="0" y="0"/>
            <a:ext cx="6095979" cy="6865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05087D-D705-435C-BC38-F7180A5AE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r="19914"/>
          <a:stretch/>
        </p:blipFill>
        <p:spPr>
          <a:xfrm>
            <a:off x="6095999" y="10"/>
            <a:ext cx="6096001" cy="6857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10013-9D94-4893-A3BA-A14AD96E1C5D}"/>
              </a:ext>
            </a:extLst>
          </p:cNvPr>
          <p:cNvSpPr txBox="1"/>
          <p:nvPr/>
        </p:nvSpPr>
        <p:spPr>
          <a:xfrm>
            <a:off x="0" y="6673778"/>
            <a:ext cx="5386039" cy="2308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bg1">
                    <a:lumMod val="95000"/>
                  </a:schemeClr>
                </a:solidFill>
              </a:rPr>
              <a:t>http://autocomponentsindia.com/shree-jay-jagdamba-stainless-steel-plans-expansion-in-capacity-products/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8665F7-16B3-488A-AEDB-6644B3CDC373}"/>
              </a:ext>
            </a:extLst>
          </p:cNvPr>
          <p:cNvSpPr txBox="1"/>
          <p:nvPr/>
        </p:nvSpPr>
        <p:spPr>
          <a:xfrm>
            <a:off x="8966344" y="6627158"/>
            <a:ext cx="5386039" cy="2308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bg1">
                    <a:lumMod val="85000"/>
                  </a:schemeClr>
                </a:solidFill>
              </a:rPr>
              <a:t>https://www.admiralmetals.com/products-services/carbon-steel-12l14-2/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4951E9-C017-4F60-84E4-A13569D2669B}"/>
              </a:ext>
            </a:extLst>
          </p:cNvPr>
          <p:cNvSpPr txBox="1">
            <a:spLocks/>
          </p:cNvSpPr>
          <p:nvPr/>
        </p:nvSpPr>
        <p:spPr bwMode="blackWhite">
          <a:xfrm>
            <a:off x="1343025" y="317201"/>
            <a:ext cx="3145041" cy="1235374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STAINLESS</a:t>
            </a:r>
          </a:p>
          <a:p>
            <a:r>
              <a:rPr lang="en-US" sz="2800" dirty="0">
                <a:solidFill>
                  <a:schemeClr val="tx1"/>
                </a:solidFill>
              </a:rPr>
              <a:t>steel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E66CC4-0896-482F-8080-0037F3459690}"/>
              </a:ext>
            </a:extLst>
          </p:cNvPr>
          <p:cNvSpPr txBox="1">
            <a:spLocks/>
          </p:cNvSpPr>
          <p:nvPr/>
        </p:nvSpPr>
        <p:spPr bwMode="blackWhite">
          <a:xfrm>
            <a:off x="7571478" y="317201"/>
            <a:ext cx="3145041" cy="1235374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</a:rPr>
              <a:t>CARBON</a:t>
            </a:r>
          </a:p>
          <a:p>
            <a:r>
              <a:rPr lang="en-US" sz="2800" dirty="0">
                <a:solidFill>
                  <a:schemeClr val="tx1"/>
                </a:solidFill>
              </a:rPr>
              <a:t>steel</a:t>
            </a:r>
          </a:p>
        </p:txBody>
      </p:sp>
    </p:spTree>
    <p:extLst>
      <p:ext uri="{BB962C8B-B14F-4D97-AF65-F5344CB8AC3E}">
        <p14:creationId xmlns:p14="http://schemas.microsoft.com/office/powerpoint/2010/main" val="186770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6C7B39B-01B1-4EF0-846E-71CEEBFA3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3" t="36119" b="7144"/>
          <a:stretch/>
        </p:blipFill>
        <p:spPr>
          <a:xfrm>
            <a:off x="-66709" y="5115813"/>
            <a:ext cx="4595294" cy="174218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D353839-ED56-49C4-A7CE-B1911A79D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7D87E-78C8-4F13-BD1A-C7913E8E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2774" y="1118925"/>
            <a:ext cx="928687" cy="462014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eaVert" lIns="182880" tIns="180000" rIns="182880" bIns="182880" rtlCol="0" anchor="ctr">
            <a:normAutofit/>
          </a:bodyPr>
          <a:lstStyle/>
          <a:p>
            <a:r>
              <a:rPr lang="en-US" sz="2800" dirty="0"/>
              <a:t>MANUFACTURING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23AD6E-D14B-4589-8D10-762789EE4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3" t="10216" r="-80" b="18315"/>
          <a:stretch/>
        </p:blipFill>
        <p:spPr>
          <a:xfrm>
            <a:off x="-66421" y="1695015"/>
            <a:ext cx="4595006" cy="1735589"/>
          </a:xfrm>
          <a:prstGeom prst="rect">
            <a:avLst/>
          </a:prstGeom>
        </p:spPr>
      </p:pic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D460BBF9-443A-4AE8-83BB-8F5E17DD4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149331"/>
              </p:ext>
            </p:extLst>
          </p:nvPr>
        </p:nvGraphicFramePr>
        <p:xfrm>
          <a:off x="5177984" y="502260"/>
          <a:ext cx="4528564" cy="5853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32C12332-FCC2-43EF-91E0-CB4A112FD324}"/>
              </a:ext>
            </a:extLst>
          </p:cNvPr>
          <p:cNvSpPr txBox="1"/>
          <p:nvPr/>
        </p:nvSpPr>
        <p:spPr>
          <a:xfrm>
            <a:off x="-57941" y="3211952"/>
            <a:ext cx="4267688" cy="2154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800" i="1" dirty="0">
                <a:solidFill>
                  <a:schemeClr val="bg1">
                    <a:lumMod val="85000"/>
                  </a:schemeClr>
                </a:solidFill>
              </a:rPr>
              <a:t>http://www.steadfastfze.com/images/steel_hot_billets_rod.jpg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4023EB-2FF0-4124-A907-E874F3B0A3C3}"/>
              </a:ext>
            </a:extLst>
          </p:cNvPr>
          <p:cNvSpPr txBox="1"/>
          <p:nvPr/>
        </p:nvSpPr>
        <p:spPr>
          <a:xfrm>
            <a:off x="-63475" y="6658203"/>
            <a:ext cx="4267688" cy="2154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800" i="1" dirty="0">
                <a:solidFill>
                  <a:schemeClr val="bg1">
                    <a:lumMod val="85000"/>
                  </a:schemeClr>
                </a:solidFill>
              </a:rPr>
              <a:t>https://i.ytimg.com/vi/hoD6gzUHpns/maxresdefault.jpg</a:t>
            </a:r>
          </a:p>
        </p:txBody>
      </p:sp>
      <p:pic>
        <p:nvPicPr>
          <p:cNvPr id="1032" name="Picture 8" descr="Image result for small steel billet image">
            <a:extLst>
              <a:ext uri="{FF2B5EF4-FFF2-40B4-BE49-F238E27FC236}">
                <a16:creationId xmlns:a16="http://schemas.microsoft.com/office/drawing/2014/main" id="{9633E27F-ADD4-4535-A4D4-829E63A0C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5880" r="-35" b="7255"/>
          <a:stretch/>
        </p:blipFill>
        <p:spPr bwMode="auto">
          <a:xfrm>
            <a:off x="-63475" y="-15493"/>
            <a:ext cx="4592060" cy="173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C218A8-BF73-4334-8C90-793536DBDF08}"/>
              </a:ext>
            </a:extLst>
          </p:cNvPr>
          <p:cNvSpPr txBox="1"/>
          <p:nvPr/>
        </p:nvSpPr>
        <p:spPr>
          <a:xfrm>
            <a:off x="-57941" y="1526743"/>
            <a:ext cx="4372463" cy="2154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800" i="1" dirty="0">
                <a:solidFill>
                  <a:schemeClr val="bg1">
                    <a:lumMod val="85000"/>
                  </a:schemeClr>
                </a:solidFill>
              </a:rPr>
              <a:t>https://image.made-in-china.com/202f0j00AFCtjiOEfDqf/Cold-Drawn-Small-Steel-Billet-Various-Shape.jpg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41A63-E475-44F5-B2E2-AC42F5FF70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" t="8110" r="-123" b="7795"/>
          <a:stretch/>
        </p:blipFill>
        <p:spPr>
          <a:xfrm>
            <a:off x="1" y="3430604"/>
            <a:ext cx="4528584" cy="17136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A11836-19B5-4CB2-AF6D-9A7813647201}"/>
              </a:ext>
            </a:extLst>
          </p:cNvPr>
          <p:cNvSpPr txBox="1"/>
          <p:nvPr/>
        </p:nvSpPr>
        <p:spPr>
          <a:xfrm>
            <a:off x="-57941" y="4944504"/>
            <a:ext cx="4267688" cy="2154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800" i="1" dirty="0">
                <a:solidFill>
                  <a:schemeClr val="bg1">
                    <a:lumMod val="85000"/>
                  </a:schemeClr>
                </a:solidFill>
              </a:rPr>
              <a:t>http://s177546276.onlinehome.us/Images/forging_impression-Final.gif</a:t>
            </a:r>
          </a:p>
        </p:txBody>
      </p:sp>
    </p:spTree>
    <p:extLst>
      <p:ext uri="{BB962C8B-B14F-4D97-AF65-F5344CB8AC3E}">
        <p14:creationId xmlns:p14="http://schemas.microsoft.com/office/powerpoint/2010/main" val="242834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7EE084-FCB7-4765-8F31-E601075C4F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F7EE084-FCB7-4765-8F31-E601075C4F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912850-133F-4C4E-A609-503E60352D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09912850-133F-4C4E-A609-503E60352D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AF3EF3D-A0EB-46B7-ADC6-2567C965B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AF3EF3D-A0EB-46B7-ADC6-2567C965BF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05202BB-065F-4C9A-B5DD-2C8A545811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205202BB-065F-4C9A-B5DD-2C8A545811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  <p:bldP spid="44" grpId="0"/>
      <p:bldP spid="48" grpId="0"/>
      <p:bldP spid="42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F9E0-7FC2-4DF5-A89D-25852440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335" y="484631"/>
            <a:ext cx="3701579" cy="5429848"/>
          </a:xfrm>
          <a:noFill/>
          <a:ln>
            <a:noFill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l"/>
            <a:r>
              <a:rPr lang="en-US" sz="2600">
                <a:solidFill>
                  <a:schemeClr val="tx1"/>
                </a:solidFill>
              </a:rPr>
              <a:t>COUNTERWEIGHT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6F3BC-4DF4-4CAB-B9EC-9CBBF8589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3" r="19616" b="2"/>
          <a:stretch/>
        </p:blipFill>
        <p:spPr>
          <a:xfrm>
            <a:off x="-1" y="-1"/>
            <a:ext cx="7537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Function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B0F52-671B-4BEC-9318-8635CB567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971846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147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18ADF3-4158-4F8C-B0A2-789DD132D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618ADF3-4158-4F8C-B0A2-789DD132D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F9E896-8355-40AE-ADD9-B97EC9F0F1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5F9E896-8355-40AE-ADD9-B97EC9F0F1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2018D1-48BD-4006-917A-CA0E790B68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1B2018D1-48BD-4006-917A-CA0E790B68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9C83F0-723B-4003-9B9C-45322FA070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7E9C83F0-723B-4003-9B9C-45322FA070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4971E5-60EB-4212-BDAF-612C02EBC3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724971E5-60EB-4212-BDAF-612C02EBC3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3C0EB6-1622-4BF1-BDEA-835B4361D8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113C0EB6-1622-4BF1-BDEA-835B4361D8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7789D4-0D1A-4A6D-9491-463FB40215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DC7789D4-0D1A-4A6D-9491-463FB40215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A2513C-A461-4203-A364-AF6B0DD241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2A2513C-A461-4203-A364-AF6B0DD241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66DA85-C981-4975-8578-8F65B10A9B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6C66DA85-C981-4975-8578-8F65B10A9B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C237FCE-E00D-4717-BB03-D7A91951D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1C237FCE-E00D-4717-BB03-D7A91951D3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6308C8-F83C-4684-8487-5A14528B33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D86308C8-F83C-4684-8487-5A14528B33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1FD30F1-E306-47AC-976D-13D93A5AF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A1FD30F1-E306-47AC-976D-13D93A5AF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7C4FA61-3354-4A86-B592-5D8C593801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A7C4FA61-3354-4A86-B592-5D8C593801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339943-BC94-4164-87F2-6B13DF4984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01339943-BC94-4164-87F2-6B13DF4984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6FA134-F4A4-4958-A561-F2179BF79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9F6FA134-F4A4-4958-A561-F2179BF79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eel image">
            <a:extLst>
              <a:ext uri="{FF2B5EF4-FFF2-40B4-BE49-F238E27FC236}">
                <a16:creationId xmlns:a16="http://schemas.microsoft.com/office/drawing/2014/main" id="{F17E9ED6-9EE0-4124-B8F4-C57AE37AF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4" r="1034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/>
              <a:t>Material &amp;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231136" y="2638044"/>
            <a:ext cx="7729728" cy="310198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Most likely a steel alloy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Close to the budget range (low cost raw material)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Relatively dense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Corrosion of the steel can be prevented by paint coating (cost-effective)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strength and hardness</a:t>
            </a:r>
          </a:p>
          <a:p>
            <a:pPr marL="0"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B0FE06-C598-4CA4-98F5-C89ADF09A11C}"/>
              </a:ext>
            </a:extLst>
          </p:cNvPr>
          <p:cNvSpPr txBox="1"/>
          <p:nvPr/>
        </p:nvSpPr>
        <p:spPr>
          <a:xfrm>
            <a:off x="0" y="6642556"/>
            <a:ext cx="5386039" cy="230832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AU" sz="900" i="1" dirty="0">
                <a:solidFill>
                  <a:schemeClr val="tx1">
                    <a:lumMod val="85000"/>
                  </a:schemeClr>
                </a:solidFill>
              </a:rPr>
              <a:t>http://www.hvsteel.com/SiteFiles/hvsteelcomau/content-banner-tubular-steel-pipes.jpg</a:t>
            </a:r>
          </a:p>
        </p:txBody>
      </p:sp>
    </p:spTree>
    <p:extLst>
      <p:ext uri="{BB962C8B-B14F-4D97-AF65-F5344CB8AC3E}">
        <p14:creationId xmlns:p14="http://schemas.microsoft.com/office/powerpoint/2010/main" val="2781380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1143</Words>
  <Application>Microsoft Office PowerPoint</Application>
  <PresentationFormat>Widescreen</PresentationFormat>
  <Paragraphs>159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微軟正黑體</vt:lpstr>
      <vt:lpstr>Arial</vt:lpstr>
      <vt:lpstr>Calibri</vt:lpstr>
      <vt:lpstr>Gill Sans MT</vt:lpstr>
      <vt:lpstr>Wingdings</vt:lpstr>
      <vt:lpstr>Parcel</vt:lpstr>
      <vt:lpstr>AIR COMPRESSOR REVERSE ENGINEERING</vt:lpstr>
      <vt:lpstr>CONNECTING ROD</vt:lpstr>
      <vt:lpstr>FUNCTION</vt:lpstr>
      <vt:lpstr>MATERIAL</vt:lpstr>
      <vt:lpstr>PowerPoint Presentation</vt:lpstr>
      <vt:lpstr>MANUFACTURING</vt:lpstr>
      <vt:lpstr>COUNTERWEIGHT</vt:lpstr>
      <vt:lpstr>Function</vt:lpstr>
      <vt:lpstr>Material &amp; Properties</vt:lpstr>
      <vt:lpstr>Manufacturing</vt:lpstr>
      <vt:lpstr>CIGARETTE LIGHTER PLUG HOUSING</vt:lpstr>
      <vt:lpstr>PowerPoint Presentation</vt:lpstr>
      <vt:lpstr>PowerPoint Presentation</vt:lpstr>
      <vt:lpstr>MANUFACTURING</vt:lpstr>
      <vt:lpstr>FUSE</vt:lpstr>
      <vt:lpstr>function</vt:lpstr>
      <vt:lpstr>material properties</vt:lpstr>
      <vt:lpstr>MANUFACTURING</vt:lpstr>
      <vt:lpstr>POWER CABLE</vt:lpstr>
      <vt:lpstr>Function</vt:lpstr>
      <vt:lpstr>Material</vt:lpstr>
      <vt:lpstr>Manufacturing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COMPRESSOR REVERSE ENGINEERING</dc:title>
  <dc:creator>Owen Santoso</dc:creator>
  <cp:lastModifiedBy>Owen Santoso</cp:lastModifiedBy>
  <cp:revision>11</cp:revision>
  <dcterms:created xsi:type="dcterms:W3CDTF">2018-09-05T19:14:35Z</dcterms:created>
  <dcterms:modified xsi:type="dcterms:W3CDTF">2018-09-07T03:41:15Z</dcterms:modified>
</cp:coreProperties>
</file>